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handoutMasterIdLst>
    <p:handoutMasterId r:id="rId35"/>
  </p:handoutMasterIdLst>
  <p:sldIdLst>
    <p:sldId id="1151" r:id="rId2"/>
    <p:sldId id="1251" r:id="rId3"/>
    <p:sldId id="1090" r:id="rId4"/>
    <p:sldId id="1246" r:id="rId5"/>
    <p:sldId id="1130" r:id="rId6"/>
    <p:sldId id="1091" r:id="rId7"/>
    <p:sldId id="1092" r:id="rId8"/>
    <p:sldId id="1258" r:id="rId9"/>
    <p:sldId id="1093" r:id="rId10"/>
    <p:sldId id="1259" r:id="rId11"/>
    <p:sldId id="1260" r:id="rId12"/>
    <p:sldId id="1095" r:id="rId13"/>
    <p:sldId id="1096" r:id="rId14"/>
    <p:sldId id="1100" r:id="rId15"/>
    <p:sldId id="1102" r:id="rId16"/>
    <p:sldId id="1104" r:id="rId17"/>
    <p:sldId id="1201" r:id="rId18"/>
    <p:sldId id="1202" r:id="rId19"/>
    <p:sldId id="1204" r:id="rId20"/>
    <p:sldId id="1109" r:id="rId21"/>
    <p:sldId id="1234" r:id="rId22"/>
    <p:sldId id="1218" r:id="rId23"/>
    <p:sldId id="1249" r:id="rId24"/>
    <p:sldId id="1250" r:id="rId25"/>
    <p:sldId id="1106" r:id="rId26"/>
    <p:sldId id="1107" r:id="rId27"/>
    <p:sldId id="1247" r:id="rId28"/>
    <p:sldId id="1219" r:id="rId29"/>
    <p:sldId id="1252" r:id="rId30"/>
    <p:sldId id="1227" r:id="rId31"/>
    <p:sldId id="1225" r:id="rId32"/>
    <p:sldId id="1231" r:id="rId33"/>
  </p:sldIdLst>
  <p:sldSz cx="9144000" cy="6858000" type="screen4x3"/>
  <p:notesSz cx="6807200" cy="9939338"/>
  <p:defaultTextStyle>
    <a:defPPr>
      <a:defRPr lang="zh-TW"/>
    </a:defPPr>
    <a:lvl1pPr algn="l" rtl="0" eaLnBrk="0" fontAlgn="base" hangingPunct="0">
      <a:spcBef>
        <a:spcPct val="0"/>
      </a:spcBef>
      <a:spcAft>
        <a:spcPct val="0"/>
      </a:spcAft>
      <a:defRPr kumimoji="1" sz="4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4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4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4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4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4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4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4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4400" kern="1200">
        <a:solidFill>
          <a:schemeClr val="tx1"/>
        </a:solidFill>
        <a:latin typeface="Times New Roman" pitchFamily="18"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99FF"/>
    <a:srgbClr val="9966FF"/>
    <a:srgbClr val="EFF2F8"/>
    <a:srgbClr val="000099"/>
    <a:srgbClr val="3472CC"/>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75" autoAdjust="0"/>
    <p:restoredTop sz="88229" autoAdjust="0"/>
  </p:normalViewPr>
  <p:slideViewPr>
    <p:cSldViewPr>
      <p:cViewPr>
        <p:scale>
          <a:sx n="90" d="100"/>
          <a:sy n="90" d="100"/>
        </p:scale>
        <p:origin x="-342" y="-522"/>
      </p:cViewPr>
      <p:guideLst>
        <p:guide orient="horz" pos="2160"/>
        <p:guide pos="4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20" d="100"/>
        <a:sy n="120" d="100"/>
      </p:scale>
      <p:origin x="0" y="0"/>
    </p:cViewPr>
  </p:sorterViewPr>
  <p:notesViewPr>
    <p:cSldViewPr>
      <p:cViewPr varScale="1">
        <p:scale>
          <a:sx n="53" d="100"/>
          <a:sy n="53" d="100"/>
        </p:scale>
        <p:origin x="-1884" y="-90"/>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6563" cy="534988"/>
          </a:xfrm>
          <a:prstGeom prst="rect">
            <a:avLst/>
          </a:prstGeom>
          <a:noFill/>
          <a:ln>
            <a:noFill/>
          </a:ln>
          <a:effectLst/>
          <a:extLst/>
        </p:spPr>
        <p:txBody>
          <a:bodyPr vert="horz" wrap="square" lIns="91547" tIns="45773" rIns="91547" bIns="45773" numCol="1" anchor="t" anchorCtr="0" compatLnSpc="1">
            <a:prstTxWarp prst="textNoShape">
              <a:avLst/>
            </a:prstTxWarp>
          </a:bodyPr>
          <a:lstStyle>
            <a:lvl1pPr defTabSz="915829" eaLnBrk="1" hangingPunct="1">
              <a:defRPr sz="1200">
                <a:ea typeface="新細明體" pitchFamily="18" charset="-120"/>
              </a:defRPr>
            </a:lvl1pPr>
          </a:lstStyle>
          <a:p>
            <a:pPr>
              <a:defRPr/>
            </a:pPr>
            <a:endParaRPr lang="en-US" altLang="zh-TW"/>
          </a:p>
        </p:txBody>
      </p:sp>
      <p:sp>
        <p:nvSpPr>
          <p:cNvPr id="55299" name="Rectangle 3"/>
          <p:cNvSpPr>
            <a:spLocks noGrp="1" noChangeArrowheads="1"/>
          </p:cNvSpPr>
          <p:nvPr>
            <p:ph type="dt" sz="quarter" idx="1"/>
          </p:nvPr>
        </p:nvSpPr>
        <p:spPr bwMode="auto">
          <a:xfrm>
            <a:off x="3890963" y="0"/>
            <a:ext cx="2900362" cy="534988"/>
          </a:xfrm>
          <a:prstGeom prst="rect">
            <a:avLst/>
          </a:prstGeom>
          <a:noFill/>
          <a:ln>
            <a:noFill/>
          </a:ln>
          <a:effectLst/>
          <a:extLst/>
        </p:spPr>
        <p:txBody>
          <a:bodyPr vert="horz" wrap="square" lIns="91547" tIns="45773" rIns="91547" bIns="45773" numCol="1" anchor="t" anchorCtr="0" compatLnSpc="1">
            <a:prstTxWarp prst="textNoShape">
              <a:avLst/>
            </a:prstTxWarp>
          </a:bodyPr>
          <a:lstStyle>
            <a:lvl1pPr algn="r" defTabSz="915829" eaLnBrk="1" hangingPunct="1">
              <a:defRPr sz="1200">
                <a:ea typeface="新細明體" pitchFamily="18" charset="-120"/>
              </a:defRPr>
            </a:lvl1pPr>
          </a:lstStyle>
          <a:p>
            <a:pPr>
              <a:defRPr/>
            </a:pPr>
            <a:endParaRPr lang="en-US" altLang="zh-TW"/>
          </a:p>
        </p:txBody>
      </p:sp>
      <p:sp>
        <p:nvSpPr>
          <p:cNvPr id="55300" name="Rectangle 4"/>
          <p:cNvSpPr>
            <a:spLocks noGrp="1" noChangeArrowheads="1"/>
          </p:cNvSpPr>
          <p:nvPr>
            <p:ph type="ftr" sz="quarter" idx="2"/>
          </p:nvPr>
        </p:nvSpPr>
        <p:spPr bwMode="auto">
          <a:xfrm>
            <a:off x="0" y="9461500"/>
            <a:ext cx="2976563" cy="457200"/>
          </a:xfrm>
          <a:prstGeom prst="rect">
            <a:avLst/>
          </a:prstGeom>
          <a:noFill/>
          <a:ln>
            <a:noFill/>
          </a:ln>
          <a:effectLst/>
          <a:extLst/>
        </p:spPr>
        <p:txBody>
          <a:bodyPr vert="horz" wrap="square" lIns="91547" tIns="45773" rIns="91547" bIns="45773" numCol="1" anchor="b" anchorCtr="0" compatLnSpc="1">
            <a:prstTxWarp prst="textNoShape">
              <a:avLst/>
            </a:prstTxWarp>
          </a:bodyPr>
          <a:lstStyle>
            <a:lvl1pPr defTabSz="915829" eaLnBrk="1" hangingPunct="1">
              <a:defRPr sz="1200">
                <a:ea typeface="新細明體" pitchFamily="18" charset="-120"/>
              </a:defRPr>
            </a:lvl1pPr>
          </a:lstStyle>
          <a:p>
            <a:pPr>
              <a:defRPr/>
            </a:pPr>
            <a:endParaRPr lang="en-US" altLang="zh-TW"/>
          </a:p>
        </p:txBody>
      </p:sp>
      <p:sp>
        <p:nvSpPr>
          <p:cNvPr id="55301" name="Rectangle 5"/>
          <p:cNvSpPr>
            <a:spLocks noGrp="1" noChangeArrowheads="1"/>
          </p:cNvSpPr>
          <p:nvPr>
            <p:ph type="sldNum" sz="quarter" idx="3"/>
          </p:nvPr>
        </p:nvSpPr>
        <p:spPr bwMode="auto">
          <a:xfrm>
            <a:off x="3890963" y="9461500"/>
            <a:ext cx="2900362" cy="457200"/>
          </a:xfrm>
          <a:prstGeom prst="rect">
            <a:avLst/>
          </a:prstGeom>
          <a:noFill/>
          <a:ln>
            <a:noFill/>
          </a:ln>
          <a:effectLst/>
          <a:extLst/>
        </p:spPr>
        <p:txBody>
          <a:bodyPr vert="horz" wrap="square" lIns="91547" tIns="45773" rIns="91547" bIns="45773" numCol="1" anchor="b" anchorCtr="0" compatLnSpc="1">
            <a:prstTxWarp prst="textNoShape">
              <a:avLst/>
            </a:prstTxWarp>
          </a:bodyPr>
          <a:lstStyle>
            <a:lvl1pPr algn="r" eaLnBrk="1" hangingPunct="1">
              <a:defRPr sz="1200"/>
            </a:lvl1pPr>
          </a:lstStyle>
          <a:p>
            <a:pPr>
              <a:defRPr/>
            </a:pPr>
            <a:fld id="{74E061D4-0B57-4EB7-B681-53D9ABE30ECD}" type="slidenum">
              <a:rPr lang="en-US" altLang="zh-TW"/>
              <a:pPr>
                <a:defRPr/>
              </a:pPr>
              <a:t>‹#›</a:t>
            </a:fld>
            <a:endParaRPr lang="en-US" altLang="zh-TW"/>
          </a:p>
        </p:txBody>
      </p:sp>
    </p:spTree>
    <p:extLst>
      <p:ext uri="{BB962C8B-B14F-4D97-AF65-F5344CB8AC3E}">
        <p14:creationId xmlns:p14="http://schemas.microsoft.com/office/powerpoint/2010/main" val="3669295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9575" cy="496888"/>
          </a:xfrm>
          <a:prstGeom prst="rect">
            <a:avLst/>
          </a:prstGeom>
          <a:noFill/>
          <a:ln>
            <a:noFill/>
          </a:ln>
          <a:effectLst/>
          <a:extLst/>
        </p:spPr>
        <p:txBody>
          <a:bodyPr vert="horz" wrap="square" lIns="92281" tIns="46139" rIns="92281" bIns="46139" numCol="1" anchor="t" anchorCtr="0" compatLnSpc="1">
            <a:prstTxWarp prst="textNoShape">
              <a:avLst/>
            </a:prstTxWarp>
          </a:bodyPr>
          <a:lstStyle>
            <a:lvl1pPr defTabSz="923863" eaLnBrk="1" hangingPunct="1">
              <a:defRPr sz="1200">
                <a:ea typeface="新細明體" pitchFamily="18" charset="-120"/>
              </a:defRPr>
            </a:lvl1pPr>
          </a:lstStyle>
          <a:p>
            <a:pPr>
              <a:defRPr/>
            </a:pPr>
            <a:endParaRPr lang="en-US" altLang="zh-TW"/>
          </a:p>
        </p:txBody>
      </p:sp>
      <p:sp>
        <p:nvSpPr>
          <p:cNvPr id="9219" name="Rectangle 3"/>
          <p:cNvSpPr>
            <a:spLocks noGrp="1" noChangeArrowheads="1"/>
          </p:cNvSpPr>
          <p:nvPr>
            <p:ph type="dt" idx="1"/>
          </p:nvPr>
        </p:nvSpPr>
        <p:spPr bwMode="auto">
          <a:xfrm>
            <a:off x="3857625" y="0"/>
            <a:ext cx="2949575" cy="496888"/>
          </a:xfrm>
          <a:prstGeom prst="rect">
            <a:avLst/>
          </a:prstGeom>
          <a:noFill/>
          <a:ln>
            <a:noFill/>
          </a:ln>
          <a:effectLst/>
          <a:extLst/>
        </p:spPr>
        <p:txBody>
          <a:bodyPr vert="horz" wrap="square" lIns="92281" tIns="46139" rIns="92281" bIns="46139" numCol="1" anchor="t" anchorCtr="0" compatLnSpc="1">
            <a:prstTxWarp prst="textNoShape">
              <a:avLst/>
            </a:prstTxWarp>
          </a:bodyPr>
          <a:lstStyle>
            <a:lvl1pPr algn="r" defTabSz="923863" eaLnBrk="1" hangingPunct="1">
              <a:defRPr sz="1200">
                <a:ea typeface="新細明體" pitchFamily="18" charset="-120"/>
              </a:defRPr>
            </a:lvl1pPr>
          </a:lstStyle>
          <a:p>
            <a:pPr>
              <a:defRPr/>
            </a:pPr>
            <a:endParaRPr lang="en-US" altLang="zh-TW"/>
          </a:p>
        </p:txBody>
      </p:sp>
      <p:sp>
        <p:nvSpPr>
          <p:cNvPr id="69636" name="Rectangle 4"/>
          <p:cNvSpPr>
            <a:spLocks noGrp="1" noRot="1" noChangeAspect="1" noChangeArrowheads="1" noTextEdit="1"/>
          </p:cNvSpPr>
          <p:nvPr>
            <p:ph type="sldImg" idx="2"/>
          </p:nvPr>
        </p:nvSpPr>
        <p:spPr bwMode="auto">
          <a:xfrm>
            <a:off x="920750" y="746125"/>
            <a:ext cx="4967288" cy="37274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08050" y="4719638"/>
            <a:ext cx="4991100" cy="4473575"/>
          </a:xfrm>
          <a:prstGeom prst="rect">
            <a:avLst/>
          </a:prstGeom>
          <a:noFill/>
          <a:ln>
            <a:noFill/>
          </a:ln>
          <a:effectLst/>
          <a:extLst/>
        </p:spPr>
        <p:txBody>
          <a:bodyPr vert="horz" wrap="square" lIns="92281" tIns="46139" rIns="92281" bIns="46139" numCol="1" anchor="t" anchorCtr="0" compatLnSpc="1">
            <a:prstTxWarp prst="textNoShape">
              <a:avLst/>
            </a:prstTxWarp>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9222" name="Rectangle 6"/>
          <p:cNvSpPr>
            <a:spLocks noGrp="1" noChangeArrowheads="1"/>
          </p:cNvSpPr>
          <p:nvPr>
            <p:ph type="ftr" sz="quarter" idx="4"/>
          </p:nvPr>
        </p:nvSpPr>
        <p:spPr bwMode="auto">
          <a:xfrm>
            <a:off x="0" y="9442450"/>
            <a:ext cx="2949575" cy="496888"/>
          </a:xfrm>
          <a:prstGeom prst="rect">
            <a:avLst/>
          </a:prstGeom>
          <a:noFill/>
          <a:ln>
            <a:noFill/>
          </a:ln>
          <a:effectLst/>
          <a:extLst/>
        </p:spPr>
        <p:txBody>
          <a:bodyPr vert="horz" wrap="square" lIns="92281" tIns="46139" rIns="92281" bIns="46139" numCol="1" anchor="b" anchorCtr="0" compatLnSpc="1">
            <a:prstTxWarp prst="textNoShape">
              <a:avLst/>
            </a:prstTxWarp>
          </a:bodyPr>
          <a:lstStyle>
            <a:lvl1pPr defTabSz="923863" eaLnBrk="1" hangingPunct="1">
              <a:defRPr sz="1200">
                <a:ea typeface="新細明體" pitchFamily="18" charset="-120"/>
              </a:defRPr>
            </a:lvl1pPr>
          </a:lstStyle>
          <a:p>
            <a:pPr>
              <a:defRPr/>
            </a:pPr>
            <a:endParaRPr lang="en-US" altLang="zh-TW"/>
          </a:p>
        </p:txBody>
      </p:sp>
      <p:sp>
        <p:nvSpPr>
          <p:cNvPr id="9223" name="Rectangle 7"/>
          <p:cNvSpPr>
            <a:spLocks noGrp="1" noChangeArrowheads="1"/>
          </p:cNvSpPr>
          <p:nvPr>
            <p:ph type="sldNum" sz="quarter" idx="5"/>
          </p:nvPr>
        </p:nvSpPr>
        <p:spPr bwMode="auto">
          <a:xfrm>
            <a:off x="3857625" y="9442450"/>
            <a:ext cx="2949575" cy="496888"/>
          </a:xfrm>
          <a:prstGeom prst="rect">
            <a:avLst/>
          </a:prstGeom>
          <a:noFill/>
          <a:ln>
            <a:noFill/>
          </a:ln>
          <a:effectLst/>
          <a:extLst/>
        </p:spPr>
        <p:txBody>
          <a:bodyPr vert="horz" wrap="square" lIns="92281" tIns="46139" rIns="92281" bIns="46139" numCol="1" anchor="b" anchorCtr="0" compatLnSpc="1">
            <a:prstTxWarp prst="textNoShape">
              <a:avLst/>
            </a:prstTxWarp>
          </a:bodyPr>
          <a:lstStyle>
            <a:lvl1pPr algn="r" defTabSz="922338" eaLnBrk="1" hangingPunct="1">
              <a:defRPr sz="1200"/>
            </a:lvl1pPr>
          </a:lstStyle>
          <a:p>
            <a:pPr>
              <a:defRPr/>
            </a:pPr>
            <a:fld id="{885A588C-9E82-45EC-8131-C38652DB3D3F}" type="slidenum">
              <a:rPr lang="en-US" altLang="zh-TW"/>
              <a:pPr>
                <a:defRPr/>
              </a:pPr>
              <a:t>‹#›</a:t>
            </a:fld>
            <a:endParaRPr lang="en-US" altLang="zh-TW"/>
          </a:p>
        </p:txBody>
      </p:sp>
    </p:spTree>
    <p:extLst>
      <p:ext uri="{BB962C8B-B14F-4D97-AF65-F5344CB8AC3E}">
        <p14:creationId xmlns:p14="http://schemas.microsoft.com/office/powerpoint/2010/main" val="36362339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E56E08B5-0F0F-4FBC-AB3D-C7B08B44CF9C}" type="slidenum">
              <a:rPr lang="en-US" altLang="zh-TW" smtClean="0"/>
              <a:pPr/>
              <a:t>1</a:t>
            </a:fld>
            <a:endParaRPr lang="en-US"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endParaRPr lang="zh-HK" altLang="en-US" smtClean="0"/>
          </a:p>
        </p:txBody>
      </p:sp>
      <p:sp>
        <p:nvSpPr>
          <p:cNvPr id="72708" name="Slide Number Placeholder 3"/>
          <p:cNvSpPr>
            <a:spLocks noGrp="1"/>
          </p:cNvSpPr>
          <p:nvPr>
            <p:ph type="sldNum" sz="quarter" idx="5"/>
          </p:nvPr>
        </p:nvSpPr>
        <p:spPr>
          <a:noFill/>
          <a:ln>
            <a:miter lim="800000"/>
            <a:headEnd/>
            <a:tailEnd/>
          </a:ln>
        </p:spPr>
        <p:txBody>
          <a:bodyPr/>
          <a:lstStyle/>
          <a:p>
            <a:fld id="{5C10AF48-7286-4D54-AE74-AE5611951167}" type="slidenum">
              <a:rPr lang="zh-HK" altLang="en-US" smtClean="0"/>
              <a:pPr/>
              <a:t>13</a:t>
            </a:fld>
            <a:endParaRPr lang="zh-HK"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idx="5"/>
          </p:nvPr>
        </p:nvSpPr>
        <p:spPr>
          <a:noFill/>
          <a:ln>
            <a:miter lim="800000"/>
            <a:headEnd/>
            <a:tailEnd/>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10D4817-FA51-4FB2-A185-8D594D93449E}" type="slidenum">
              <a:rPr lang="en-US" altLang="zh-HK" smtClean="0">
                <a:solidFill>
                  <a:srgbClr val="000000"/>
                </a:solidFill>
                <a:latin typeface="Calibri" pitchFamily="34" charset="0"/>
              </a:rPr>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US" altLang="zh-HK" smtClean="0">
              <a:solidFill>
                <a:srgbClr val="000000"/>
              </a:solidFill>
              <a:latin typeface="Calibri" pitchFamily="34" charset="0"/>
            </a:endParaRPr>
          </a:p>
        </p:txBody>
      </p:sp>
      <p:sp>
        <p:nvSpPr>
          <p:cNvPr id="73731" name="Rectangle 1"/>
          <p:cNvSpPr>
            <a:spLocks noGrp="1" noRot="1" noChangeAspect="1" noChangeArrowheads="1" noTextEdit="1"/>
          </p:cNvSpPr>
          <p:nvPr>
            <p:ph type="sldImg"/>
          </p:nvPr>
        </p:nvSpPr>
        <p:spPr>
          <a:xfrm>
            <a:off x="920750" y="746125"/>
            <a:ext cx="4965700" cy="3725863"/>
          </a:xfrm>
          <a:solidFill>
            <a:srgbClr val="FFFFFF"/>
          </a:solidFill>
          <a:ln/>
        </p:spPr>
      </p:sp>
      <p:sp>
        <p:nvSpPr>
          <p:cNvPr id="73732" name="Rectangle 2"/>
          <p:cNvSpPr>
            <a:spLocks noGrp="1" noChangeArrowheads="1"/>
          </p:cNvSpPr>
          <p:nvPr>
            <p:ph type="body" idx="1"/>
          </p:nvPr>
        </p:nvSpPr>
        <p:spPr>
          <a:xfrm>
            <a:off x="681038" y="4721225"/>
            <a:ext cx="5445125" cy="4471988"/>
          </a:xfrm>
          <a:noFill/>
        </p:spPr>
        <p:txBody>
          <a:bodyPr wrap="none" anchor="ctr"/>
          <a:lstStyle/>
          <a:p>
            <a:endParaRPr lang="zh-HK" altLang="zh-HK"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681" y="4499676"/>
              <a:ext cx="4295219" cy="1016152"/>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en-GB"/>
            </a:p>
          </p:txBody>
        </p:sp>
        <p:sp>
          <p:nvSpPr>
            <p:cNvPr id="7" name="Freeform 18"/>
            <p:cNvSpPr>
              <a:spLocks/>
            </p:cNvSpPr>
            <p:nvPr/>
          </p:nvSpPr>
          <p:spPr bwMode="hidden">
            <a:xfrm>
              <a:off x="-308538" y="4319027"/>
              <a:ext cx="8280254" cy="1208092"/>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en-GB"/>
            </a:p>
          </p:txBody>
        </p:sp>
        <p:sp>
          <p:nvSpPr>
            <p:cNvPr id="8" name="Freeform 22"/>
            <p:cNvSpPr>
              <a:spLocks/>
            </p:cNvSpPr>
            <p:nvPr/>
          </p:nvSpPr>
          <p:spPr bwMode="hidden">
            <a:xfrm>
              <a:off x="4014" y="4334834"/>
              <a:ext cx="8164231" cy="110196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en-GB"/>
            </a:p>
          </p:txBody>
        </p:sp>
        <p:sp>
          <p:nvSpPr>
            <p:cNvPr id="9" name="Freeform 26"/>
            <p:cNvSpPr>
              <a:spLocks/>
            </p:cNvSpPr>
            <p:nvPr/>
          </p:nvSpPr>
          <p:spPr bwMode="hidden">
            <a:xfrm>
              <a:off x="4157164" y="4316769"/>
              <a:ext cx="4939265" cy="925827"/>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en-GB"/>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en-GB"/>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ltLang="zh-HK"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ltLang="zh-TW"/>
          </a:p>
        </p:txBody>
      </p:sp>
      <p:sp>
        <p:nvSpPr>
          <p:cNvPr id="12" name="Footer Placeholder 4"/>
          <p:cNvSpPr>
            <a:spLocks noGrp="1"/>
          </p:cNvSpPr>
          <p:nvPr>
            <p:ph type="ftr" sz="quarter" idx="11"/>
          </p:nvPr>
        </p:nvSpPr>
        <p:spPr/>
        <p:txBody>
          <a:bodyPr/>
          <a:lstStyle>
            <a:lvl1pPr>
              <a:defRPr/>
            </a:lvl1pPr>
          </a:lstStyle>
          <a:p>
            <a:pPr>
              <a:defRPr/>
            </a:pPr>
            <a:endParaRPr lang="en-US" altLang="zh-TW"/>
          </a:p>
        </p:txBody>
      </p:sp>
      <p:sp>
        <p:nvSpPr>
          <p:cNvPr id="13" name="Slide Number Placeholder 5"/>
          <p:cNvSpPr>
            <a:spLocks noGrp="1"/>
          </p:cNvSpPr>
          <p:nvPr>
            <p:ph type="sldNum" sz="quarter" idx="12"/>
          </p:nvPr>
        </p:nvSpPr>
        <p:spPr/>
        <p:txBody>
          <a:bodyPr/>
          <a:lstStyle>
            <a:lvl1pPr>
              <a:defRPr/>
            </a:lvl1pPr>
          </a:lstStyle>
          <a:p>
            <a:pPr>
              <a:defRPr/>
            </a:pPr>
            <a:fld id="{B5D39DB6-A4D2-46AD-80E4-681C6D6FBC1F}"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4C3FB477-2277-4CE9-9DBB-C4AB8D7A25DD}"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14"/>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681" y="4501687"/>
              <a:ext cx="4295219" cy="101494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en-GB"/>
            </a:p>
          </p:txBody>
        </p:sp>
        <p:sp>
          <p:nvSpPr>
            <p:cNvPr id="7" name="Freeform 18"/>
            <p:cNvSpPr>
              <a:spLocks/>
            </p:cNvSpPr>
            <p:nvPr/>
          </p:nvSpPr>
          <p:spPr bwMode="hidden">
            <a:xfrm>
              <a:off x="-308538" y="4318998"/>
              <a:ext cx="8280254" cy="1208906"/>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en-GB"/>
            </a:p>
          </p:txBody>
        </p:sp>
        <p:sp>
          <p:nvSpPr>
            <p:cNvPr id="8" name="Freeform 22"/>
            <p:cNvSpPr>
              <a:spLocks/>
            </p:cNvSpPr>
            <p:nvPr/>
          </p:nvSpPr>
          <p:spPr bwMode="hidden">
            <a:xfrm>
              <a:off x="4014" y="4334786"/>
              <a:ext cx="8164231" cy="1102902"/>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en-GB"/>
            </a:p>
          </p:txBody>
        </p:sp>
        <p:sp>
          <p:nvSpPr>
            <p:cNvPr id="9" name="Freeform 26"/>
            <p:cNvSpPr>
              <a:spLocks/>
            </p:cNvSpPr>
            <p:nvPr/>
          </p:nvSpPr>
          <p:spPr bwMode="hidden">
            <a:xfrm>
              <a:off x="4157164" y="4316742"/>
              <a:ext cx="4939265" cy="926979"/>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en-GB"/>
            </a:p>
          </p:txBody>
        </p:sp>
        <p:sp useBgFill="1">
          <p:nvSpPr>
            <p:cNvPr id="10"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en-GB"/>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ltLang="zh-TW"/>
          </a:p>
        </p:txBody>
      </p:sp>
      <p:sp>
        <p:nvSpPr>
          <p:cNvPr id="12" name="Footer Placeholder 4"/>
          <p:cNvSpPr>
            <a:spLocks noGrp="1"/>
          </p:cNvSpPr>
          <p:nvPr>
            <p:ph type="ftr" sz="quarter" idx="11"/>
          </p:nvPr>
        </p:nvSpPr>
        <p:spPr/>
        <p:txBody>
          <a:bodyPr/>
          <a:lstStyle>
            <a:lvl1pPr>
              <a:defRPr/>
            </a:lvl1pPr>
          </a:lstStyle>
          <a:p>
            <a:pPr>
              <a:defRPr/>
            </a:pPr>
            <a:endParaRPr lang="en-US" altLang="zh-TW"/>
          </a:p>
        </p:txBody>
      </p:sp>
      <p:sp>
        <p:nvSpPr>
          <p:cNvPr id="13" name="Slide Number Placeholder 5"/>
          <p:cNvSpPr>
            <a:spLocks noGrp="1"/>
          </p:cNvSpPr>
          <p:nvPr>
            <p:ph type="sldNum" sz="quarter" idx="12"/>
          </p:nvPr>
        </p:nvSpPr>
        <p:spPr/>
        <p:txBody>
          <a:bodyPr/>
          <a:lstStyle>
            <a:lvl1pPr>
              <a:defRPr/>
            </a:lvl1pPr>
          </a:lstStyle>
          <a:p>
            <a:pPr>
              <a:defRPr/>
            </a:pPr>
            <a:fld id="{9D193DE1-11C9-4961-A47D-0C6F5BCBAAFC}"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4" name="Title 1"/>
          <p:cNvSpPr>
            <a:spLocks noGrp="1"/>
          </p:cNvSpPr>
          <p:nvPr>
            <p:ph type="title"/>
          </p:nvPr>
        </p:nvSpPr>
        <p:spPr>
          <a:xfrm>
            <a:off x="478584" y="404664"/>
            <a:ext cx="8136904" cy="360040"/>
          </a:xfrm>
        </p:spPr>
        <p:txBody>
          <a:bodyPr/>
          <a:lstStyle>
            <a:lvl1pPr algn="l">
              <a:defRPr sz="3200" b="1">
                <a:solidFill>
                  <a:srgbClr val="003366"/>
                </a:solidFill>
                <a:latin typeface="Times New Roman" pitchFamily="18" charset="0"/>
                <a:cs typeface="Times New Roman" pitchFamily="18" charset="0"/>
              </a:defRPr>
            </a:lvl1pPr>
          </a:lstStyle>
          <a:p>
            <a:r>
              <a:rPr lang="en-US" altLang="zh-HK" dirty="0" smtClean="0"/>
              <a:t>Click to edit Master title style</a:t>
            </a:r>
            <a:endParaRPr lang="zh-HK" altLang="en-US" dirty="0"/>
          </a:p>
        </p:txBody>
      </p:sp>
      <p:sp>
        <p:nvSpPr>
          <p:cNvPr id="15" name="Content Placeholder 2"/>
          <p:cNvSpPr>
            <a:spLocks noGrp="1"/>
          </p:cNvSpPr>
          <p:nvPr>
            <p:ph idx="1"/>
          </p:nvPr>
        </p:nvSpPr>
        <p:spPr>
          <a:xfrm>
            <a:off x="453206" y="1133128"/>
            <a:ext cx="8223250" cy="5256584"/>
          </a:xfrm>
        </p:spPr>
        <p:txBody>
          <a:bodyPr/>
          <a:lstStyle>
            <a:lvl1pPr marL="457200" indent="-457200">
              <a:buFont typeface="Wingdings" pitchFamily="2" charset="2"/>
              <a:buChar char="§"/>
              <a:defRPr>
                <a:solidFill>
                  <a:schemeClr val="tx2">
                    <a:lumMod val="85000"/>
                    <a:lumOff val="15000"/>
                  </a:schemeClr>
                </a:solidFill>
                <a:latin typeface="Times New Roman" pitchFamily="18" charset="0"/>
                <a:cs typeface="Times New Roman" pitchFamily="18" charset="0"/>
              </a:defRPr>
            </a:lvl1pPr>
            <a:lvl2pPr marL="914400" indent="-457200">
              <a:buSzPct val="80000"/>
              <a:buFont typeface="Wingdings" pitchFamily="2" charset="2"/>
              <a:buChar char="§"/>
              <a:defRPr>
                <a:solidFill>
                  <a:schemeClr val="tx2">
                    <a:lumMod val="85000"/>
                    <a:lumOff val="15000"/>
                  </a:schemeClr>
                </a:solidFill>
                <a:latin typeface="Times New Roman" pitchFamily="18" charset="0"/>
                <a:cs typeface="Times New Roman" pitchFamily="18" charset="0"/>
              </a:defRPr>
            </a:lvl2pPr>
            <a:lvl3pPr>
              <a:defRPr>
                <a:solidFill>
                  <a:schemeClr val="tx2">
                    <a:lumMod val="85000"/>
                    <a:lumOff val="15000"/>
                  </a:schemeClr>
                </a:solidFill>
                <a:latin typeface="Times New Roman" pitchFamily="18" charset="0"/>
                <a:cs typeface="Times New Roman" pitchFamily="18" charset="0"/>
              </a:defRPr>
            </a:lvl3pPr>
            <a:lvl4pPr>
              <a:defRPr>
                <a:solidFill>
                  <a:schemeClr val="tx2">
                    <a:lumMod val="85000"/>
                    <a:lumOff val="15000"/>
                  </a:schemeClr>
                </a:solidFill>
                <a:latin typeface="Times New Roman" pitchFamily="18" charset="0"/>
                <a:cs typeface="Times New Roman" pitchFamily="18" charset="0"/>
              </a:defRPr>
            </a:lvl4pPr>
            <a:lvl5pPr>
              <a:defRPr>
                <a:solidFill>
                  <a:schemeClr val="tx2">
                    <a:lumMod val="85000"/>
                    <a:lumOff val="15000"/>
                  </a:schemeClr>
                </a:solidFill>
                <a:latin typeface="Times New Roman" pitchFamily="18" charset="0"/>
                <a:cs typeface="Times New Roman" pitchFamily="18" charset="0"/>
              </a:defRPr>
            </a:lvl5pPr>
          </a:lstStyle>
          <a:p>
            <a:pPr lvl="0"/>
            <a:r>
              <a:rPr lang="en-US" altLang="zh-HK" dirty="0" smtClean="0"/>
              <a:t>Click to edit Master text styles</a:t>
            </a:r>
          </a:p>
          <a:p>
            <a:pPr lvl="1"/>
            <a:r>
              <a:rPr lang="en-US" altLang="zh-HK" dirty="0" smtClean="0"/>
              <a:t>Second level</a:t>
            </a:r>
          </a:p>
          <a:p>
            <a:pPr lvl="2"/>
            <a:r>
              <a:rPr lang="en-US" altLang="zh-HK" dirty="0" smtClean="0"/>
              <a:t>Third level</a:t>
            </a:r>
          </a:p>
          <a:p>
            <a:pPr lvl="3"/>
            <a:r>
              <a:rPr lang="en-US" altLang="zh-HK" dirty="0" smtClean="0"/>
              <a:t>Fourth level</a:t>
            </a:r>
          </a:p>
          <a:p>
            <a:pPr lvl="4"/>
            <a:r>
              <a:rPr lang="en-US" altLang="zh-HK" dirty="0" smtClean="0"/>
              <a:t>Fifth level</a:t>
            </a:r>
            <a:endParaRPr lang="zh-HK"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444500" y="989013"/>
            <a:ext cx="8207375" cy="1587"/>
          </a:xfrm>
          <a:prstGeom prst="line">
            <a:avLst/>
          </a:prstGeom>
          <a:noFill/>
          <a:ln w="9360">
            <a:solidFill>
              <a:srgbClr val="A6A6A6"/>
            </a:solidFill>
            <a:miter lim="800000"/>
            <a:headEnd/>
            <a:tailEnd/>
          </a:ln>
          <a:effectLst/>
        </p:spPr>
        <p:txBody>
          <a:bodyPr/>
          <a:lstStyle/>
          <a:p>
            <a:endParaRPr lang="en-GB"/>
          </a:p>
        </p:txBody>
      </p:sp>
      <p:pic>
        <p:nvPicPr>
          <p:cNvPr id="5" name="Picture 2"/>
          <p:cNvPicPr>
            <a:picLocks noChangeAspect="1" noChangeArrowheads="1"/>
          </p:cNvPicPr>
          <p:nvPr userDrawn="1"/>
        </p:nvPicPr>
        <p:blipFill>
          <a:blip r:embed="rId2" cstate="print"/>
          <a:srcRect/>
          <a:stretch>
            <a:fillRect/>
          </a:stretch>
        </p:blipFill>
        <p:spPr bwMode="auto">
          <a:xfrm>
            <a:off x="7721600" y="249238"/>
            <a:ext cx="646113" cy="658812"/>
          </a:xfrm>
          <a:prstGeom prst="rect">
            <a:avLst/>
          </a:prstGeom>
          <a:noFill/>
          <a:ln w="9525">
            <a:noFill/>
            <a:miter lim="800000"/>
            <a:headEnd/>
            <a:tailEnd/>
          </a:ln>
        </p:spPr>
      </p:pic>
      <p:sp>
        <p:nvSpPr>
          <p:cNvPr id="14" name="Title 1"/>
          <p:cNvSpPr>
            <a:spLocks noGrp="1"/>
          </p:cNvSpPr>
          <p:nvPr>
            <p:ph type="title"/>
          </p:nvPr>
        </p:nvSpPr>
        <p:spPr>
          <a:xfrm>
            <a:off x="478584" y="404664"/>
            <a:ext cx="8136904" cy="360040"/>
          </a:xfrm>
        </p:spPr>
        <p:txBody>
          <a:bodyPr/>
          <a:lstStyle>
            <a:lvl1pPr algn="l">
              <a:defRPr sz="3200" b="1">
                <a:solidFill>
                  <a:srgbClr val="003366"/>
                </a:solidFill>
                <a:latin typeface="Times New Roman" pitchFamily="18" charset="0"/>
                <a:cs typeface="Times New Roman" pitchFamily="18" charset="0"/>
              </a:defRPr>
            </a:lvl1pPr>
          </a:lstStyle>
          <a:p>
            <a:r>
              <a:rPr lang="en-US" altLang="zh-HK" dirty="0" smtClean="0"/>
              <a:t>Click to edit Master title style</a:t>
            </a:r>
            <a:endParaRPr lang="zh-HK" altLang="en-US" dirty="0"/>
          </a:p>
        </p:txBody>
      </p:sp>
      <p:sp>
        <p:nvSpPr>
          <p:cNvPr id="15" name="Content Placeholder 2"/>
          <p:cNvSpPr>
            <a:spLocks noGrp="1"/>
          </p:cNvSpPr>
          <p:nvPr>
            <p:ph idx="1"/>
          </p:nvPr>
        </p:nvSpPr>
        <p:spPr>
          <a:xfrm>
            <a:off x="453206" y="1133128"/>
            <a:ext cx="8223250" cy="5256584"/>
          </a:xfrm>
        </p:spPr>
        <p:txBody>
          <a:bodyPr/>
          <a:lstStyle>
            <a:lvl1pPr marL="457200" indent="-457200">
              <a:buFont typeface="Wingdings" pitchFamily="2" charset="2"/>
              <a:buChar char="§"/>
              <a:defRPr>
                <a:solidFill>
                  <a:schemeClr val="tx2">
                    <a:lumMod val="85000"/>
                    <a:lumOff val="15000"/>
                  </a:schemeClr>
                </a:solidFill>
                <a:latin typeface="Times New Roman" pitchFamily="18" charset="0"/>
                <a:cs typeface="Times New Roman" pitchFamily="18" charset="0"/>
              </a:defRPr>
            </a:lvl1pPr>
            <a:lvl2pPr marL="914400" indent="-457200">
              <a:buSzPct val="80000"/>
              <a:buFont typeface="Wingdings" pitchFamily="2" charset="2"/>
              <a:buChar char="§"/>
              <a:defRPr>
                <a:solidFill>
                  <a:schemeClr val="tx2">
                    <a:lumMod val="85000"/>
                    <a:lumOff val="15000"/>
                  </a:schemeClr>
                </a:solidFill>
                <a:latin typeface="Times New Roman" pitchFamily="18" charset="0"/>
                <a:cs typeface="Times New Roman" pitchFamily="18" charset="0"/>
              </a:defRPr>
            </a:lvl2pPr>
            <a:lvl3pPr>
              <a:defRPr>
                <a:solidFill>
                  <a:schemeClr val="tx2">
                    <a:lumMod val="85000"/>
                    <a:lumOff val="15000"/>
                  </a:schemeClr>
                </a:solidFill>
                <a:latin typeface="Times New Roman" pitchFamily="18" charset="0"/>
                <a:cs typeface="Times New Roman" pitchFamily="18" charset="0"/>
              </a:defRPr>
            </a:lvl3pPr>
            <a:lvl4pPr>
              <a:defRPr>
                <a:solidFill>
                  <a:schemeClr val="tx2">
                    <a:lumMod val="85000"/>
                    <a:lumOff val="15000"/>
                  </a:schemeClr>
                </a:solidFill>
                <a:latin typeface="Times New Roman" pitchFamily="18" charset="0"/>
                <a:cs typeface="Times New Roman" pitchFamily="18" charset="0"/>
              </a:defRPr>
            </a:lvl4pPr>
            <a:lvl5pPr>
              <a:defRPr>
                <a:solidFill>
                  <a:schemeClr val="tx2">
                    <a:lumMod val="85000"/>
                    <a:lumOff val="15000"/>
                  </a:schemeClr>
                </a:solidFill>
                <a:latin typeface="Times New Roman" pitchFamily="18" charset="0"/>
                <a:cs typeface="Times New Roman" pitchFamily="18" charset="0"/>
              </a:defRPr>
            </a:lvl5pPr>
          </a:lstStyle>
          <a:p>
            <a:pPr lvl="0"/>
            <a:r>
              <a:rPr lang="en-US" altLang="zh-HK" dirty="0" smtClean="0"/>
              <a:t>Click to edit Master text styles</a:t>
            </a:r>
          </a:p>
          <a:p>
            <a:pPr lvl="1"/>
            <a:r>
              <a:rPr lang="en-US" altLang="zh-HK" dirty="0" smtClean="0"/>
              <a:t>Second level</a:t>
            </a:r>
          </a:p>
          <a:p>
            <a:pPr lvl="2"/>
            <a:r>
              <a:rPr lang="en-US" altLang="zh-HK" dirty="0" smtClean="0"/>
              <a:t>Third level</a:t>
            </a:r>
          </a:p>
          <a:p>
            <a:pPr lvl="3"/>
            <a:r>
              <a:rPr lang="en-US" altLang="zh-HK" dirty="0" smtClean="0"/>
              <a:t>Fourth level</a:t>
            </a:r>
          </a:p>
          <a:p>
            <a:pPr lvl="4"/>
            <a:r>
              <a:rPr lang="en-US" altLang="zh-HK" dirty="0" smtClean="0"/>
              <a:t>Fifth level</a:t>
            </a:r>
            <a:endParaRPr lang="zh-HK"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444500" y="989013"/>
            <a:ext cx="8207375" cy="1587"/>
          </a:xfrm>
          <a:prstGeom prst="line">
            <a:avLst/>
          </a:prstGeom>
          <a:noFill/>
          <a:ln w="9360">
            <a:solidFill>
              <a:srgbClr val="A6A6A6"/>
            </a:solidFill>
            <a:miter lim="800000"/>
            <a:headEnd/>
            <a:tailEnd/>
          </a:ln>
          <a:effectLst/>
        </p:spPr>
        <p:txBody>
          <a:bodyPr/>
          <a:lstStyle/>
          <a:p>
            <a:endParaRPr lang="en-GB"/>
          </a:p>
        </p:txBody>
      </p:sp>
      <p:pic>
        <p:nvPicPr>
          <p:cNvPr id="5" name="Picture 2"/>
          <p:cNvPicPr>
            <a:picLocks noChangeAspect="1" noChangeArrowheads="1"/>
          </p:cNvPicPr>
          <p:nvPr userDrawn="1"/>
        </p:nvPicPr>
        <p:blipFill>
          <a:blip r:embed="rId2" cstate="print"/>
          <a:srcRect/>
          <a:stretch>
            <a:fillRect/>
          </a:stretch>
        </p:blipFill>
        <p:spPr bwMode="auto">
          <a:xfrm>
            <a:off x="7721600" y="249238"/>
            <a:ext cx="646113" cy="658812"/>
          </a:xfrm>
          <a:prstGeom prst="rect">
            <a:avLst/>
          </a:prstGeom>
          <a:noFill/>
          <a:ln w="9525">
            <a:noFill/>
            <a:miter lim="800000"/>
            <a:headEnd/>
            <a:tailEnd/>
          </a:ln>
        </p:spPr>
      </p:pic>
      <p:sp>
        <p:nvSpPr>
          <p:cNvPr id="14" name="Title 1"/>
          <p:cNvSpPr>
            <a:spLocks noGrp="1"/>
          </p:cNvSpPr>
          <p:nvPr>
            <p:ph type="title"/>
          </p:nvPr>
        </p:nvSpPr>
        <p:spPr>
          <a:xfrm>
            <a:off x="478584" y="404664"/>
            <a:ext cx="8136904" cy="360040"/>
          </a:xfrm>
        </p:spPr>
        <p:txBody>
          <a:bodyPr/>
          <a:lstStyle>
            <a:lvl1pPr algn="l">
              <a:defRPr sz="3200" b="1">
                <a:solidFill>
                  <a:srgbClr val="003366"/>
                </a:solidFill>
                <a:latin typeface="Times New Roman" pitchFamily="18" charset="0"/>
                <a:cs typeface="Times New Roman" pitchFamily="18" charset="0"/>
              </a:defRPr>
            </a:lvl1pPr>
          </a:lstStyle>
          <a:p>
            <a:r>
              <a:rPr lang="en-US" altLang="zh-HK" dirty="0" smtClean="0"/>
              <a:t>Click to edit Master title style</a:t>
            </a:r>
            <a:endParaRPr lang="zh-HK" altLang="en-US" dirty="0"/>
          </a:p>
        </p:txBody>
      </p:sp>
      <p:sp>
        <p:nvSpPr>
          <p:cNvPr id="15" name="Content Placeholder 2"/>
          <p:cNvSpPr>
            <a:spLocks noGrp="1"/>
          </p:cNvSpPr>
          <p:nvPr>
            <p:ph idx="1"/>
          </p:nvPr>
        </p:nvSpPr>
        <p:spPr>
          <a:xfrm>
            <a:off x="453206" y="1133128"/>
            <a:ext cx="8223250" cy="5256584"/>
          </a:xfrm>
        </p:spPr>
        <p:txBody>
          <a:bodyPr/>
          <a:lstStyle>
            <a:lvl1pPr marL="457200" indent="-457200">
              <a:buFont typeface="Wingdings" pitchFamily="2" charset="2"/>
              <a:buChar char="§"/>
              <a:defRPr>
                <a:solidFill>
                  <a:schemeClr val="tx2">
                    <a:lumMod val="85000"/>
                    <a:lumOff val="15000"/>
                  </a:schemeClr>
                </a:solidFill>
                <a:latin typeface="Times New Roman" pitchFamily="18" charset="0"/>
                <a:cs typeface="Times New Roman" pitchFamily="18" charset="0"/>
              </a:defRPr>
            </a:lvl1pPr>
            <a:lvl2pPr marL="914400" indent="-457200">
              <a:buSzPct val="80000"/>
              <a:buFont typeface="Wingdings" pitchFamily="2" charset="2"/>
              <a:buChar char="§"/>
              <a:defRPr>
                <a:solidFill>
                  <a:schemeClr val="tx2">
                    <a:lumMod val="85000"/>
                    <a:lumOff val="15000"/>
                  </a:schemeClr>
                </a:solidFill>
                <a:latin typeface="Times New Roman" pitchFamily="18" charset="0"/>
                <a:cs typeface="Times New Roman" pitchFamily="18" charset="0"/>
              </a:defRPr>
            </a:lvl2pPr>
            <a:lvl3pPr>
              <a:defRPr>
                <a:solidFill>
                  <a:schemeClr val="tx2">
                    <a:lumMod val="85000"/>
                    <a:lumOff val="15000"/>
                  </a:schemeClr>
                </a:solidFill>
                <a:latin typeface="Times New Roman" pitchFamily="18" charset="0"/>
                <a:cs typeface="Times New Roman" pitchFamily="18" charset="0"/>
              </a:defRPr>
            </a:lvl3pPr>
            <a:lvl4pPr>
              <a:defRPr>
                <a:solidFill>
                  <a:schemeClr val="tx2">
                    <a:lumMod val="85000"/>
                    <a:lumOff val="15000"/>
                  </a:schemeClr>
                </a:solidFill>
                <a:latin typeface="Times New Roman" pitchFamily="18" charset="0"/>
                <a:cs typeface="Times New Roman" pitchFamily="18" charset="0"/>
              </a:defRPr>
            </a:lvl4pPr>
            <a:lvl5pPr>
              <a:defRPr>
                <a:solidFill>
                  <a:schemeClr val="tx2">
                    <a:lumMod val="85000"/>
                    <a:lumOff val="15000"/>
                  </a:schemeClr>
                </a:solidFill>
                <a:latin typeface="Times New Roman" pitchFamily="18" charset="0"/>
                <a:cs typeface="Times New Roman" pitchFamily="18" charset="0"/>
              </a:defRPr>
            </a:lvl5pPr>
          </a:lstStyle>
          <a:p>
            <a:pPr lvl="0"/>
            <a:r>
              <a:rPr lang="en-US" altLang="zh-HK" dirty="0" smtClean="0"/>
              <a:t>Click to edit Master text styles</a:t>
            </a:r>
          </a:p>
          <a:p>
            <a:pPr lvl="1"/>
            <a:r>
              <a:rPr lang="en-US" altLang="zh-HK" dirty="0" smtClean="0"/>
              <a:t>Second level</a:t>
            </a:r>
          </a:p>
          <a:p>
            <a:pPr lvl="2"/>
            <a:r>
              <a:rPr lang="en-US" altLang="zh-HK" dirty="0" smtClean="0"/>
              <a:t>Third level</a:t>
            </a:r>
          </a:p>
          <a:p>
            <a:pPr lvl="3"/>
            <a:r>
              <a:rPr lang="en-US" altLang="zh-HK" dirty="0" smtClean="0"/>
              <a:t>Fourth level</a:t>
            </a:r>
          </a:p>
          <a:p>
            <a:pPr lvl="4"/>
            <a:r>
              <a:rPr lang="en-US" altLang="zh-HK" dirty="0" smtClean="0"/>
              <a:t>Fifth level</a:t>
            </a:r>
            <a:endParaRPr lang="zh-HK"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7" name="Title 6"/>
          <p:cNvSpPr>
            <a:spLocks noGrp="1"/>
          </p:cNvSpPr>
          <p:nvPr>
            <p:ph type="title"/>
          </p:nvPr>
        </p:nvSpPr>
        <p:spPr/>
        <p:txBody>
          <a:bodyPr/>
          <a:lstStyle/>
          <a:p>
            <a:r>
              <a:rPr lang="en-US" altLang="zh-HK"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9F21DE8B-477F-404B-A196-962D0E50BF86}"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14"/>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en-GB"/>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en-GB"/>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en-GB"/>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en-GB"/>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en-GB"/>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ltLang="zh-TW"/>
          </a:p>
        </p:txBody>
      </p:sp>
      <p:sp>
        <p:nvSpPr>
          <p:cNvPr id="11" name="Footer Placeholder 4"/>
          <p:cNvSpPr>
            <a:spLocks noGrp="1"/>
          </p:cNvSpPr>
          <p:nvPr>
            <p:ph type="ftr" sz="quarter" idx="11"/>
          </p:nvPr>
        </p:nvSpPr>
        <p:spPr/>
        <p:txBody>
          <a:bodyPr/>
          <a:lstStyle>
            <a:lvl1pPr>
              <a:defRPr/>
            </a:lvl1pPr>
          </a:lstStyle>
          <a:p>
            <a:pPr>
              <a:defRPr/>
            </a:pPr>
            <a:endParaRPr lang="en-US" altLang="zh-TW"/>
          </a:p>
        </p:txBody>
      </p:sp>
      <p:sp>
        <p:nvSpPr>
          <p:cNvPr id="12" name="Slide Number Placeholder 5"/>
          <p:cNvSpPr>
            <a:spLocks noGrp="1"/>
          </p:cNvSpPr>
          <p:nvPr>
            <p:ph type="sldNum" sz="quarter" idx="12"/>
          </p:nvPr>
        </p:nvSpPr>
        <p:spPr/>
        <p:txBody>
          <a:bodyPr/>
          <a:lstStyle>
            <a:lvl1pPr>
              <a:defRPr/>
            </a:lvl1pPr>
          </a:lstStyle>
          <a:p>
            <a:pPr>
              <a:defRPr/>
            </a:pPr>
            <a:fld id="{D81CB620-01CA-411C-A816-94121D77806E}"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ltLang="zh-TW"/>
          </a:p>
        </p:txBody>
      </p:sp>
      <p:sp>
        <p:nvSpPr>
          <p:cNvPr id="6" name="Footer Placeholder 4"/>
          <p:cNvSpPr>
            <a:spLocks noGrp="1"/>
          </p:cNvSpPr>
          <p:nvPr>
            <p:ph type="ftr" sz="quarter" idx="16"/>
          </p:nvPr>
        </p:nvSpPr>
        <p:spPr/>
        <p:txBody>
          <a:bodyPr/>
          <a:lstStyle>
            <a:lvl1pPr>
              <a:defRPr/>
            </a:lvl1pPr>
          </a:lstStyle>
          <a:p>
            <a:pPr>
              <a:defRPr/>
            </a:pPr>
            <a:endParaRPr lang="en-US" altLang="zh-TW"/>
          </a:p>
        </p:txBody>
      </p:sp>
      <p:sp>
        <p:nvSpPr>
          <p:cNvPr id="7" name="Slide Number Placeholder 5"/>
          <p:cNvSpPr>
            <a:spLocks noGrp="1"/>
          </p:cNvSpPr>
          <p:nvPr>
            <p:ph type="sldNum" sz="quarter" idx="17"/>
          </p:nvPr>
        </p:nvSpPr>
        <p:spPr/>
        <p:txBody>
          <a:bodyPr/>
          <a:lstStyle>
            <a:lvl1pPr>
              <a:defRPr/>
            </a:lvl1pPr>
          </a:lstStyle>
          <a:p>
            <a:pPr>
              <a:defRPr/>
            </a:pPr>
            <a:fld id="{7EF9BAE3-D532-47EB-BE86-6A797F6CB361}"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en-US" altLang="zh-TW"/>
          </a:p>
        </p:txBody>
      </p:sp>
      <p:sp>
        <p:nvSpPr>
          <p:cNvPr id="9" name="Slide Number Placeholder 5"/>
          <p:cNvSpPr>
            <a:spLocks noGrp="1"/>
          </p:cNvSpPr>
          <p:nvPr>
            <p:ph type="sldNum" sz="quarter" idx="12"/>
          </p:nvPr>
        </p:nvSpPr>
        <p:spPr/>
        <p:txBody>
          <a:bodyPr/>
          <a:lstStyle>
            <a:lvl1pPr>
              <a:defRPr/>
            </a:lvl1pPr>
          </a:lstStyle>
          <a:p>
            <a:pPr>
              <a:defRPr/>
            </a:pPr>
            <a:fld id="{AFC13032-48B5-4511-82E2-347638DF8CDB}"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en-US" altLang="zh-TW"/>
          </a:p>
        </p:txBody>
      </p:sp>
      <p:sp>
        <p:nvSpPr>
          <p:cNvPr id="5" name="Slide Number Placeholder 5"/>
          <p:cNvSpPr>
            <a:spLocks noGrp="1"/>
          </p:cNvSpPr>
          <p:nvPr>
            <p:ph type="sldNum" sz="quarter" idx="12"/>
          </p:nvPr>
        </p:nvSpPr>
        <p:spPr/>
        <p:txBody>
          <a:bodyPr/>
          <a:lstStyle>
            <a:lvl1pPr>
              <a:defRPr/>
            </a:lvl1pPr>
          </a:lstStyle>
          <a:p>
            <a:pPr>
              <a:defRPr/>
            </a:pPr>
            <a:fld id="{2185D13D-5268-48C0-ABDB-E83A44DF332C}"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006" y="4499677"/>
              <a:ext cx="4295986" cy="1016152"/>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en-GB"/>
            </a:p>
          </p:txBody>
        </p:sp>
        <p:sp>
          <p:nvSpPr>
            <p:cNvPr id="5" name="Freeform 18"/>
            <p:cNvSpPr>
              <a:spLocks/>
            </p:cNvSpPr>
            <p:nvPr/>
          </p:nvSpPr>
          <p:spPr bwMode="hidden">
            <a:xfrm>
              <a:off x="-308667" y="4319028"/>
              <a:ext cx="8279020" cy="1208091"/>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en-GB"/>
            </a:p>
          </p:txBody>
        </p:sp>
        <p:sp>
          <p:nvSpPr>
            <p:cNvPr id="6" name="Freeform 22"/>
            <p:cNvSpPr>
              <a:spLocks/>
            </p:cNvSpPr>
            <p:nvPr/>
          </p:nvSpPr>
          <p:spPr bwMode="hidden">
            <a:xfrm>
              <a:off x="4286" y="4334834"/>
              <a:ext cx="8165219" cy="110196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en-GB"/>
            </a:p>
          </p:txBody>
        </p:sp>
        <p:sp>
          <p:nvSpPr>
            <p:cNvPr id="7" name="Freeform 26"/>
            <p:cNvSpPr>
              <a:spLocks/>
            </p:cNvSpPr>
            <p:nvPr/>
          </p:nvSpPr>
          <p:spPr bwMode="hidden">
            <a:xfrm>
              <a:off x="4155651" y="4316769"/>
              <a:ext cx="4940859" cy="925827"/>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en-GB"/>
            </a:p>
          </p:txBody>
        </p:sp>
        <p:sp useBgFill="1">
          <p:nvSpPr>
            <p:cNvPr id="8" name="Freeform 25"/>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en-GB"/>
            </a:p>
          </p:txBody>
        </p:sp>
      </p:grpSp>
      <p:sp>
        <p:nvSpPr>
          <p:cNvPr id="9" name="Date Placeholder 1"/>
          <p:cNvSpPr>
            <a:spLocks noGrp="1"/>
          </p:cNvSpPr>
          <p:nvPr>
            <p:ph type="dt" sz="half" idx="10"/>
          </p:nvPr>
        </p:nvSpPr>
        <p:spPr/>
        <p:txBody>
          <a:bodyPr/>
          <a:lstStyle>
            <a:lvl1pPr>
              <a:defRPr/>
            </a:lvl1pPr>
          </a:lstStyle>
          <a:p>
            <a:pPr>
              <a:defRPr/>
            </a:pPr>
            <a:endParaRPr lang="en-US" altLang="zh-TW"/>
          </a:p>
        </p:txBody>
      </p:sp>
      <p:sp>
        <p:nvSpPr>
          <p:cNvPr id="10" name="Footer Placeholder 2"/>
          <p:cNvSpPr>
            <a:spLocks noGrp="1"/>
          </p:cNvSpPr>
          <p:nvPr>
            <p:ph type="ftr" sz="quarter" idx="11"/>
          </p:nvPr>
        </p:nvSpPr>
        <p:spPr/>
        <p:txBody>
          <a:bodyPr/>
          <a:lstStyle>
            <a:lvl1pPr>
              <a:defRPr/>
            </a:lvl1pPr>
          </a:lstStyle>
          <a:p>
            <a:pPr>
              <a:defRPr/>
            </a:pPr>
            <a:endParaRPr lang="en-US" altLang="zh-TW"/>
          </a:p>
        </p:txBody>
      </p:sp>
      <p:sp>
        <p:nvSpPr>
          <p:cNvPr id="11" name="Slide Number Placeholder 3"/>
          <p:cNvSpPr>
            <a:spLocks noGrp="1"/>
          </p:cNvSpPr>
          <p:nvPr>
            <p:ph type="sldNum" sz="quarter" idx="12"/>
          </p:nvPr>
        </p:nvSpPr>
        <p:spPr/>
        <p:txBody>
          <a:bodyPr/>
          <a:lstStyle>
            <a:lvl1pPr>
              <a:defRPr/>
            </a:lvl1pPr>
          </a:lstStyle>
          <a:p>
            <a:pPr>
              <a:defRPr/>
            </a:pPr>
            <a:fld id="{186BCD1E-B7ED-4849-BF29-8D01F29A8C05}"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681" y="4501687"/>
              <a:ext cx="4295219" cy="101494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en-GB"/>
            </a:p>
          </p:txBody>
        </p:sp>
        <p:sp>
          <p:nvSpPr>
            <p:cNvPr id="8" name="Freeform 18"/>
            <p:cNvSpPr>
              <a:spLocks/>
            </p:cNvSpPr>
            <p:nvPr/>
          </p:nvSpPr>
          <p:spPr bwMode="hidden">
            <a:xfrm>
              <a:off x="-308538" y="4318998"/>
              <a:ext cx="8280254" cy="1208906"/>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en-GB"/>
            </a:p>
          </p:txBody>
        </p:sp>
        <p:sp>
          <p:nvSpPr>
            <p:cNvPr id="9" name="Freeform 22"/>
            <p:cNvSpPr>
              <a:spLocks/>
            </p:cNvSpPr>
            <p:nvPr/>
          </p:nvSpPr>
          <p:spPr bwMode="hidden">
            <a:xfrm>
              <a:off x="4014" y="4334786"/>
              <a:ext cx="8164231" cy="1102902"/>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en-GB"/>
            </a:p>
          </p:txBody>
        </p:sp>
        <p:sp>
          <p:nvSpPr>
            <p:cNvPr id="10" name="Freeform 26"/>
            <p:cNvSpPr>
              <a:spLocks/>
            </p:cNvSpPr>
            <p:nvPr/>
          </p:nvSpPr>
          <p:spPr bwMode="hidden">
            <a:xfrm>
              <a:off x="4157164" y="4316742"/>
              <a:ext cx="4939265" cy="926979"/>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en-GB"/>
            </a:p>
          </p:txBody>
        </p:sp>
        <p:sp useBgFill="1">
          <p:nvSpPr>
            <p:cNvPr id="11"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en-GB"/>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ltLang="zh-HK"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ltLang="zh-TW"/>
          </a:p>
        </p:txBody>
      </p:sp>
      <p:sp>
        <p:nvSpPr>
          <p:cNvPr id="13" name="Footer Placeholder 5"/>
          <p:cNvSpPr>
            <a:spLocks noGrp="1"/>
          </p:cNvSpPr>
          <p:nvPr>
            <p:ph type="ftr" sz="quarter" idx="11"/>
          </p:nvPr>
        </p:nvSpPr>
        <p:spPr/>
        <p:txBody>
          <a:bodyPr/>
          <a:lstStyle>
            <a:lvl1pPr>
              <a:defRPr/>
            </a:lvl1pPr>
          </a:lstStyle>
          <a:p>
            <a:pPr>
              <a:defRPr/>
            </a:pPr>
            <a:endParaRPr lang="en-US" altLang="zh-TW"/>
          </a:p>
        </p:txBody>
      </p:sp>
      <p:sp>
        <p:nvSpPr>
          <p:cNvPr id="14" name="Slide Number Placeholder 6"/>
          <p:cNvSpPr>
            <a:spLocks noGrp="1"/>
          </p:cNvSpPr>
          <p:nvPr>
            <p:ph type="sldNum" sz="quarter" idx="12"/>
          </p:nvPr>
        </p:nvSpPr>
        <p:spPr/>
        <p:txBody>
          <a:bodyPr/>
          <a:lstStyle>
            <a:lvl1pPr>
              <a:defRPr/>
            </a:lvl1pPr>
          </a:lstStyle>
          <a:p>
            <a:pPr>
              <a:defRPr/>
            </a:pPr>
            <a:fld id="{267D3B8D-4E64-43D3-AAF2-35B04E902EF3}"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681" y="4499676"/>
              <a:ext cx="4295219" cy="1016152"/>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en-GB"/>
            </a:p>
          </p:txBody>
        </p:sp>
        <p:sp>
          <p:nvSpPr>
            <p:cNvPr id="8" name="Freeform 18"/>
            <p:cNvSpPr>
              <a:spLocks/>
            </p:cNvSpPr>
            <p:nvPr/>
          </p:nvSpPr>
          <p:spPr bwMode="hidden">
            <a:xfrm>
              <a:off x="-308538" y="4319027"/>
              <a:ext cx="8280254" cy="1208092"/>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en-GB"/>
            </a:p>
          </p:txBody>
        </p:sp>
        <p:sp>
          <p:nvSpPr>
            <p:cNvPr id="9" name="Freeform 22"/>
            <p:cNvSpPr>
              <a:spLocks/>
            </p:cNvSpPr>
            <p:nvPr/>
          </p:nvSpPr>
          <p:spPr bwMode="hidden">
            <a:xfrm>
              <a:off x="4014" y="4334834"/>
              <a:ext cx="8164231" cy="110196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en-GB"/>
            </a:p>
          </p:txBody>
        </p:sp>
        <p:sp>
          <p:nvSpPr>
            <p:cNvPr id="10" name="Freeform 26"/>
            <p:cNvSpPr>
              <a:spLocks/>
            </p:cNvSpPr>
            <p:nvPr/>
          </p:nvSpPr>
          <p:spPr bwMode="hidden">
            <a:xfrm>
              <a:off x="4157164" y="4316769"/>
              <a:ext cx="4939265" cy="925827"/>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en-GB"/>
            </a:p>
          </p:txBody>
        </p:sp>
        <p:sp useBgFill="1">
          <p:nvSpPr>
            <p:cNvPr id="11" name="Freeform 2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en-GB"/>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ltLang="zh-HK"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HK" noProof="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ltLang="zh-TW"/>
          </a:p>
        </p:txBody>
      </p:sp>
      <p:sp>
        <p:nvSpPr>
          <p:cNvPr id="13" name="Footer Placeholder 5"/>
          <p:cNvSpPr>
            <a:spLocks noGrp="1"/>
          </p:cNvSpPr>
          <p:nvPr>
            <p:ph type="ftr" sz="quarter" idx="11"/>
          </p:nvPr>
        </p:nvSpPr>
        <p:spPr/>
        <p:txBody>
          <a:bodyPr/>
          <a:lstStyle>
            <a:lvl1pPr>
              <a:defRPr/>
            </a:lvl1pPr>
          </a:lstStyle>
          <a:p>
            <a:pPr>
              <a:defRPr/>
            </a:pPr>
            <a:endParaRPr lang="en-US" altLang="zh-TW"/>
          </a:p>
        </p:txBody>
      </p:sp>
      <p:sp>
        <p:nvSpPr>
          <p:cNvPr id="14" name="Slide Number Placeholder 6"/>
          <p:cNvSpPr>
            <a:spLocks noGrp="1"/>
          </p:cNvSpPr>
          <p:nvPr>
            <p:ph type="sldNum" sz="quarter" idx="12"/>
          </p:nvPr>
        </p:nvSpPr>
        <p:spPr/>
        <p:txBody>
          <a:bodyPr/>
          <a:lstStyle>
            <a:lvl1pPr>
              <a:defRPr/>
            </a:lvl1pPr>
          </a:lstStyle>
          <a:p>
            <a:pPr>
              <a:defRPr/>
            </a:pPr>
            <a:fld id="{D30D9228-D9F8-422F-BC29-73E1B21ED1A0}"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006" y="4499677"/>
              <a:ext cx="4295986" cy="1016152"/>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en-GB"/>
            </a:p>
          </p:txBody>
        </p:sp>
        <p:sp>
          <p:nvSpPr>
            <p:cNvPr id="1034" name="Freeform 18"/>
            <p:cNvSpPr>
              <a:spLocks/>
            </p:cNvSpPr>
            <p:nvPr/>
          </p:nvSpPr>
          <p:spPr bwMode="hidden">
            <a:xfrm>
              <a:off x="-308667" y="4319028"/>
              <a:ext cx="8279020" cy="1208091"/>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en-GB"/>
            </a:p>
          </p:txBody>
        </p:sp>
        <p:sp>
          <p:nvSpPr>
            <p:cNvPr id="1035" name="Freeform 22"/>
            <p:cNvSpPr>
              <a:spLocks/>
            </p:cNvSpPr>
            <p:nvPr/>
          </p:nvSpPr>
          <p:spPr bwMode="hidden">
            <a:xfrm>
              <a:off x="4286" y="4334834"/>
              <a:ext cx="8165219" cy="110196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en-GB"/>
            </a:p>
          </p:txBody>
        </p:sp>
        <p:sp>
          <p:nvSpPr>
            <p:cNvPr id="1036" name="Freeform 26"/>
            <p:cNvSpPr>
              <a:spLocks/>
            </p:cNvSpPr>
            <p:nvPr/>
          </p:nvSpPr>
          <p:spPr bwMode="hidden">
            <a:xfrm>
              <a:off x="4155651" y="4316769"/>
              <a:ext cx="4940859" cy="925827"/>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en-GB"/>
            </a:p>
          </p:txBody>
        </p:sp>
        <p:sp useBgFill="1">
          <p:nvSpPr>
            <p:cNvPr id="1037"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en-GB"/>
            </a:p>
          </p:txBody>
        </p:sp>
      </p:grpSp>
      <p:sp>
        <p:nvSpPr>
          <p:cNvPr id="1028" name="Title Placeholder 1"/>
          <p:cNvSpPr>
            <a:spLocks noGrp="1"/>
          </p:cNvSpPr>
          <p:nvPr>
            <p:ph type="title"/>
          </p:nvPr>
        </p:nvSpPr>
        <p:spPr bwMode="auto">
          <a:xfrm>
            <a:off x="457200" y="338138"/>
            <a:ext cx="8229600" cy="1252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HK"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eaLnBrk="1" hangingPunct="1">
              <a:defRPr sz="1000">
                <a:solidFill>
                  <a:schemeClr val="tx2"/>
                </a:solidFill>
                <a:ea typeface="新細明體" pitchFamily="18" charset="-120"/>
              </a:defRPr>
            </a:lvl1pPr>
          </a:lstStyle>
          <a:p>
            <a:pPr>
              <a:defRPr/>
            </a:pPr>
            <a:endParaRPr lang="en-US" altLang="zh-TW"/>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eaLnBrk="1" hangingPunct="1">
              <a:defRPr sz="1000">
                <a:solidFill>
                  <a:schemeClr val="tx2"/>
                </a:solidFill>
                <a:ea typeface="新細明體" pitchFamily="18" charset="-120"/>
              </a:defRPr>
            </a:lvl1pPr>
          </a:lstStyle>
          <a:p>
            <a:pPr>
              <a:defRPr/>
            </a:pPr>
            <a:endParaRPr lang="en-US" altLang="zh-TW"/>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a:solidFill>
                  <a:schemeClr val="tx2"/>
                </a:solidFill>
              </a:defRPr>
            </a:lvl1pPr>
          </a:lstStyle>
          <a:p>
            <a:pPr>
              <a:defRPr/>
            </a:pPr>
            <a:fld id="{597DE7D8-C99F-485A-AAAC-7B08DCE5E15C}" type="slidenum">
              <a:rPr lang="en-US" altLang="zh-TW"/>
              <a:pPr>
                <a:defRPr/>
              </a:pPr>
              <a:t>‹#›</a:t>
            </a:fld>
            <a:endParaRPr lang="en-US" altLang="zh-TW"/>
          </a:p>
        </p:txBody>
      </p:sp>
      <p:sp>
        <p:nvSpPr>
          <p:cNvPr id="1032" name="Text Placeholder 2"/>
          <p:cNvSpPr>
            <a:spLocks noGrp="1"/>
          </p:cNvSpPr>
          <p:nvPr>
            <p:ph type="body" idx="1"/>
          </p:nvPr>
        </p:nvSpPr>
        <p:spPr bwMode="auto">
          <a:xfrm>
            <a:off x="871538" y="2674938"/>
            <a:ext cx="7408862" cy="3451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p>
        </p:txBody>
      </p:sp>
    </p:spTree>
  </p:cSld>
  <p:clrMap bg1="lt1" tx1="dk1" bg2="lt2" tx2="dk2" accent1="accent1" accent2="accent2" accent3="accent3" accent4="accent4" accent5="accent5" accent6="accent6" hlink="hlink" folHlink="folHlink"/>
  <p:sldLayoutIdLst>
    <p:sldLayoutId id="2147485010" r:id="rId1"/>
    <p:sldLayoutId id="2147485005" r:id="rId2"/>
    <p:sldLayoutId id="2147485011" r:id="rId3"/>
    <p:sldLayoutId id="2147485006" r:id="rId4"/>
    <p:sldLayoutId id="2147485007" r:id="rId5"/>
    <p:sldLayoutId id="2147485008" r:id="rId6"/>
    <p:sldLayoutId id="2147485012" r:id="rId7"/>
    <p:sldLayoutId id="2147485013" r:id="rId8"/>
    <p:sldLayoutId id="2147485014" r:id="rId9"/>
    <p:sldLayoutId id="2147485009" r:id="rId10"/>
    <p:sldLayoutId id="2147485015" r:id="rId11"/>
    <p:sldLayoutId id="2147485016" r:id="rId12"/>
    <p:sldLayoutId id="2147485019" r:id="rId13"/>
    <p:sldLayoutId id="2147485021" r:id="rId14"/>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ea typeface="標楷體" pitchFamily="65" charset="-120"/>
        </a:defRPr>
      </a:lvl2pPr>
      <a:lvl3pPr algn="ctr" rtl="0" eaLnBrk="0" fontAlgn="base" hangingPunct="0">
        <a:spcBef>
          <a:spcPct val="0"/>
        </a:spcBef>
        <a:spcAft>
          <a:spcPct val="0"/>
        </a:spcAft>
        <a:defRPr sz="4400">
          <a:solidFill>
            <a:srgbClr val="FFFFFF"/>
          </a:solidFill>
          <a:latin typeface="Candara" pitchFamily="34" charset="0"/>
          <a:ea typeface="標楷體" pitchFamily="65" charset="-120"/>
        </a:defRPr>
      </a:lvl3pPr>
      <a:lvl4pPr algn="ctr" rtl="0" eaLnBrk="0" fontAlgn="base" hangingPunct="0">
        <a:spcBef>
          <a:spcPct val="0"/>
        </a:spcBef>
        <a:spcAft>
          <a:spcPct val="0"/>
        </a:spcAft>
        <a:defRPr sz="4400">
          <a:solidFill>
            <a:srgbClr val="FFFFFF"/>
          </a:solidFill>
          <a:latin typeface="Candara" pitchFamily="34" charset="0"/>
          <a:ea typeface="標楷體" pitchFamily="65" charset="-120"/>
        </a:defRPr>
      </a:lvl4pPr>
      <a:lvl5pPr algn="ctr" rtl="0" eaLnBrk="0" fontAlgn="base" hangingPunct="0">
        <a:spcBef>
          <a:spcPct val="0"/>
        </a:spcBef>
        <a:spcAft>
          <a:spcPct val="0"/>
        </a:spcAft>
        <a:defRPr sz="4400">
          <a:solidFill>
            <a:srgbClr val="FFFFFF"/>
          </a:solidFill>
          <a:latin typeface="Candara" pitchFamily="34" charset="0"/>
          <a:ea typeface="標楷體" pitchFamily="65"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050"/>
          <p:cNvSpPr>
            <a:spLocks noGrp="1" noChangeArrowheads="1"/>
          </p:cNvSpPr>
          <p:nvPr>
            <p:ph type="ctrTitle"/>
          </p:nvPr>
        </p:nvSpPr>
        <p:spPr>
          <a:xfrm>
            <a:off x="755650" y="2276475"/>
            <a:ext cx="7777163" cy="1727200"/>
          </a:xfrm>
        </p:spPr>
        <p:txBody>
          <a:bodyPr anchor="ctr">
            <a:normAutofit/>
          </a:bodyPr>
          <a:lstStyle/>
          <a:p>
            <a:pPr eaLnBrk="1" hangingPunct="1"/>
            <a:r>
              <a:rPr lang="zh-TW" altLang="en-US" sz="3600" b="1" dirty="0">
                <a:solidFill>
                  <a:schemeClr val="tx1"/>
                </a:solidFill>
              </a:rPr>
              <a:t>民意調查與民意機制</a:t>
            </a:r>
            <a:endParaRPr lang="en-US" altLang="zh-TW" sz="3600" b="1" dirty="0" smtClean="0">
              <a:solidFill>
                <a:schemeClr val="tx1"/>
              </a:solidFill>
              <a:latin typeface="Times New Roman" pitchFamily="18" charset="0"/>
              <a:cs typeface="Times New Roman" pitchFamily="18" charset="0"/>
            </a:endParaRPr>
          </a:p>
        </p:txBody>
      </p:sp>
      <p:sp>
        <p:nvSpPr>
          <p:cNvPr id="11267" name="Rectangle 2052"/>
          <p:cNvSpPr>
            <a:spLocks noChangeArrowheads="1"/>
          </p:cNvSpPr>
          <p:nvPr/>
        </p:nvSpPr>
        <p:spPr bwMode="auto">
          <a:xfrm>
            <a:off x="683568" y="836712"/>
            <a:ext cx="7701607" cy="430887"/>
          </a:xfrm>
          <a:prstGeom prst="rect">
            <a:avLst/>
          </a:prstGeom>
          <a:noFill/>
          <a:ln w="9525">
            <a:noFill/>
            <a:miter lim="800000"/>
            <a:headEnd/>
            <a:tailEnd/>
          </a:ln>
        </p:spPr>
        <p:txBody>
          <a:bodyPr wrap="square">
            <a:spAutoFit/>
          </a:bodyPr>
          <a:lstStyle/>
          <a:p>
            <a:pPr eaLnBrk="1" hangingPunct="1">
              <a:spcBef>
                <a:spcPts val="600"/>
              </a:spcBef>
              <a:spcAft>
                <a:spcPts val="1200"/>
              </a:spcAft>
            </a:pPr>
            <a:r>
              <a:rPr lang="zh-TW" altLang="en-US" sz="2200" b="1" dirty="0">
                <a:ea typeface="+mn-ea"/>
                <a:cs typeface="Times New Roman" panose="02020603050405020304" pitchFamily="18" charset="0"/>
              </a:rPr>
              <a:t>自由黨集思</a:t>
            </a:r>
            <a:r>
              <a:rPr lang="zh-TW" altLang="en-US" sz="2200" b="1" dirty="0" smtClean="0">
                <a:ea typeface="+mn-ea"/>
                <a:cs typeface="Times New Roman" panose="02020603050405020304" pitchFamily="18" charset="0"/>
              </a:rPr>
              <a:t>會 </a:t>
            </a:r>
            <a:r>
              <a:rPr lang="en-US" altLang="zh-TW" sz="2200" b="1" dirty="0" smtClean="0">
                <a:ea typeface="+mn-ea"/>
                <a:cs typeface="Times New Roman" panose="02020603050405020304" pitchFamily="18" charset="0"/>
              </a:rPr>
              <a:t>2015</a:t>
            </a:r>
            <a:endParaRPr lang="en-US" altLang="zh-TW" sz="2200" b="1" dirty="0">
              <a:ea typeface="+mn-ea"/>
              <a:cs typeface="Times New Roman" panose="02020603050405020304" pitchFamily="18" charset="0"/>
            </a:endParaRPr>
          </a:p>
        </p:txBody>
      </p:sp>
      <p:sp>
        <p:nvSpPr>
          <p:cNvPr id="11268" name="Text Box 2055"/>
          <p:cNvSpPr txBox="1">
            <a:spLocks noChangeArrowheads="1"/>
          </p:cNvSpPr>
          <p:nvPr/>
        </p:nvSpPr>
        <p:spPr bwMode="auto">
          <a:xfrm>
            <a:off x="808038" y="4581128"/>
            <a:ext cx="7543800" cy="1461939"/>
          </a:xfrm>
          <a:prstGeom prst="rect">
            <a:avLst/>
          </a:prstGeom>
          <a:noFill/>
          <a:ln w="9525">
            <a:noFill/>
            <a:miter lim="800000"/>
            <a:headEnd/>
            <a:tailEnd/>
          </a:ln>
        </p:spPr>
        <p:txBody>
          <a:bodyPr>
            <a:spAutoFit/>
          </a:bodyPr>
          <a:lstStyle/>
          <a:p>
            <a:pPr algn="ctr" eaLnBrk="1" hangingPunct="1">
              <a:lnSpc>
                <a:spcPct val="50000"/>
              </a:lnSpc>
              <a:spcBef>
                <a:spcPct val="50000"/>
              </a:spcBef>
            </a:pPr>
            <a:endParaRPr kumimoji="0" lang="en-US" altLang="zh-TW" sz="1200" b="1" i="1" dirty="0">
              <a:solidFill>
                <a:srgbClr val="3472CC"/>
              </a:solidFill>
            </a:endParaRPr>
          </a:p>
          <a:p>
            <a:pPr algn="ctr" eaLnBrk="1" hangingPunct="1">
              <a:lnSpc>
                <a:spcPct val="50000"/>
              </a:lnSpc>
              <a:spcBef>
                <a:spcPct val="50000"/>
              </a:spcBef>
            </a:pPr>
            <a:r>
              <a:rPr kumimoji="0" lang="zh-TW" altLang="en-US" sz="2800" b="1" dirty="0">
                <a:latin typeface="+mj-ea"/>
                <a:ea typeface="+mj-ea"/>
              </a:rPr>
              <a:t>鍾庭</a:t>
            </a:r>
            <a:r>
              <a:rPr kumimoji="0" lang="zh-TW" altLang="en-US" sz="2800" b="1" dirty="0" smtClean="0">
                <a:latin typeface="+mj-ea"/>
                <a:ea typeface="+mj-ea"/>
              </a:rPr>
              <a:t>耀</a:t>
            </a:r>
            <a:endParaRPr kumimoji="0" lang="zh-TW" altLang="en-US" sz="1800" b="1" dirty="0"/>
          </a:p>
          <a:p>
            <a:pPr algn="ctr" eaLnBrk="1" hangingPunct="1">
              <a:lnSpc>
                <a:spcPct val="50000"/>
              </a:lnSpc>
              <a:spcBef>
                <a:spcPct val="50000"/>
              </a:spcBef>
            </a:pPr>
            <a:r>
              <a:rPr kumimoji="0" lang="zh-TW" altLang="en-US" sz="2400" b="1" dirty="0">
                <a:latin typeface="+mj-ea"/>
                <a:ea typeface="+mj-ea"/>
              </a:rPr>
              <a:t>香港大學民意研究計</a:t>
            </a:r>
            <a:r>
              <a:rPr kumimoji="0" lang="zh-TW" altLang="en-US" sz="2400" b="1" dirty="0" smtClean="0">
                <a:latin typeface="+mj-ea"/>
                <a:ea typeface="+mj-ea"/>
              </a:rPr>
              <a:t>劃總監</a:t>
            </a:r>
            <a:endParaRPr kumimoji="0" lang="en-US" altLang="zh-TW" sz="2400" b="1" dirty="0" smtClean="0">
              <a:latin typeface="+mj-ea"/>
              <a:ea typeface="+mj-ea"/>
            </a:endParaRPr>
          </a:p>
          <a:p>
            <a:pPr algn="ctr" eaLnBrk="1" hangingPunct="1">
              <a:lnSpc>
                <a:spcPct val="50000"/>
              </a:lnSpc>
              <a:spcBef>
                <a:spcPct val="50000"/>
              </a:spcBef>
            </a:pPr>
            <a:endParaRPr kumimoji="0" lang="en-US" altLang="zh-TW" sz="900" b="1" dirty="0"/>
          </a:p>
          <a:p>
            <a:pPr algn="ctr" eaLnBrk="1" hangingPunct="1">
              <a:lnSpc>
                <a:spcPct val="50000"/>
              </a:lnSpc>
              <a:spcBef>
                <a:spcPct val="50000"/>
              </a:spcBef>
            </a:pPr>
            <a:r>
              <a:rPr lang="en-US" altLang="zh-TW" sz="2200" b="1" dirty="0">
                <a:ea typeface="+mn-ea"/>
                <a:cs typeface="Times New Roman" panose="02020603050405020304" pitchFamily="18" charset="0"/>
              </a:rPr>
              <a:t>2015</a:t>
            </a:r>
            <a:r>
              <a:rPr lang="zh-TW" altLang="en-US" sz="2200" b="1" dirty="0">
                <a:ea typeface="+mn-ea"/>
                <a:cs typeface="Times New Roman" panose="02020603050405020304" pitchFamily="18" charset="0"/>
              </a:rPr>
              <a:t>年</a:t>
            </a:r>
            <a:r>
              <a:rPr lang="en-US" altLang="zh-TW" sz="2200" b="1" dirty="0">
                <a:ea typeface="+mn-ea"/>
                <a:cs typeface="Times New Roman" panose="02020603050405020304" pitchFamily="18" charset="0"/>
              </a:rPr>
              <a:t>9</a:t>
            </a:r>
            <a:r>
              <a:rPr lang="zh-TW" altLang="en-US" sz="2200" b="1" dirty="0">
                <a:ea typeface="+mn-ea"/>
                <a:cs typeface="Times New Roman" panose="02020603050405020304" pitchFamily="18" charset="0"/>
              </a:rPr>
              <a:t>月</a:t>
            </a:r>
            <a:r>
              <a:rPr lang="en-US" altLang="zh-TW" sz="2200" b="1" dirty="0">
                <a:ea typeface="+mn-ea"/>
                <a:cs typeface="Times New Roman" panose="02020603050405020304" pitchFamily="18" charset="0"/>
              </a:rPr>
              <a:t>1</a:t>
            </a:r>
            <a:r>
              <a:rPr lang="zh-TW" altLang="en-US" sz="2200" b="1" dirty="0">
                <a:ea typeface="+mn-ea"/>
                <a:cs typeface="Times New Roman" panose="02020603050405020304" pitchFamily="18" charset="0"/>
              </a:rPr>
              <a:t>日</a:t>
            </a:r>
            <a:endParaRPr lang="en-US" altLang="zh-TW" sz="2200" b="1" dirty="0">
              <a:ea typeface="+mn-ea"/>
              <a:cs typeface="Times New Roman" panose="02020603050405020304" pitchFamily="18" charset="0"/>
            </a:endParaRPr>
          </a:p>
        </p:txBody>
      </p:sp>
      <p:sp>
        <p:nvSpPr>
          <p:cNvPr id="6" name="Line 4"/>
          <p:cNvSpPr>
            <a:spLocks noChangeShapeType="1"/>
          </p:cNvSpPr>
          <p:nvPr/>
        </p:nvSpPr>
        <p:spPr bwMode="auto">
          <a:xfrm>
            <a:off x="808038" y="2349500"/>
            <a:ext cx="7543800" cy="0"/>
          </a:xfrm>
          <a:prstGeom prst="line">
            <a:avLst/>
          </a:prstGeom>
          <a:noFill/>
          <a:ln w="28575">
            <a:solidFill>
              <a:schemeClr val="tx1"/>
            </a:solidFill>
            <a:round/>
            <a:headEnd/>
            <a:tailEnd/>
          </a:ln>
          <a:extLst/>
        </p:spPr>
        <p:txBody>
          <a:bodyPr/>
          <a:lstStyle/>
          <a:p>
            <a:pPr eaLnBrk="1" hangingPunct="1">
              <a:defRPr/>
            </a:pPr>
            <a:endParaRPr lang="zh-HK" altLang="en-US">
              <a:ln>
                <a:solidFill>
                  <a:schemeClr val="tx1"/>
                </a:solidFill>
              </a:ln>
              <a:cs typeface="Times New Roman" pitchFamily="18" charset="0"/>
            </a:endParaRPr>
          </a:p>
        </p:txBody>
      </p:sp>
      <p:sp>
        <p:nvSpPr>
          <p:cNvPr id="7" name="Line 4"/>
          <p:cNvSpPr>
            <a:spLocks noChangeShapeType="1"/>
          </p:cNvSpPr>
          <p:nvPr/>
        </p:nvSpPr>
        <p:spPr bwMode="auto">
          <a:xfrm>
            <a:off x="841375" y="3933825"/>
            <a:ext cx="7543800" cy="0"/>
          </a:xfrm>
          <a:prstGeom prst="line">
            <a:avLst/>
          </a:prstGeom>
          <a:noFill/>
          <a:ln w="28575">
            <a:solidFill>
              <a:schemeClr val="tx1"/>
            </a:solidFill>
            <a:round/>
            <a:headEnd/>
            <a:tailEnd/>
          </a:ln>
          <a:extLst/>
        </p:spPr>
        <p:txBody>
          <a:bodyPr/>
          <a:lstStyle/>
          <a:p>
            <a:pPr eaLnBrk="1" hangingPunct="1">
              <a:defRPr/>
            </a:pPr>
            <a:endParaRPr lang="zh-HK" altLang="en-US">
              <a:ln>
                <a:solidFill>
                  <a:schemeClr val="tx1"/>
                </a:solidFill>
              </a:ln>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90563" y="2708920"/>
            <a:ext cx="7772400" cy="1063625"/>
          </a:xfrm>
        </p:spPr>
        <p:txBody>
          <a:bodyPr>
            <a:normAutofit/>
          </a:bodyPr>
          <a:lstStyle/>
          <a:p>
            <a:r>
              <a:rPr lang="zh-TW" altLang="en-US" sz="4000" b="1" dirty="0" smtClean="0">
                <a:solidFill>
                  <a:schemeClr val="tx1"/>
                </a:solidFill>
                <a:latin typeface="Times New Roman" panose="02020603050405020304" pitchFamily="18" charset="0"/>
                <a:cs typeface="Times New Roman" panose="02020603050405020304" pitchFamily="18" charset="0"/>
              </a:rPr>
              <a:t>特首民望調查</a:t>
            </a:r>
            <a:endParaRPr lang="zh-HK" altLang="en-US" sz="4000"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3700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TW" altLang="en-US" sz="3200" b="1" dirty="0">
                <a:solidFill>
                  <a:schemeClr val="tx1"/>
                </a:solidFill>
                <a:latin typeface="Times New Roman" panose="02020603050405020304" pitchFamily="18" charset="0"/>
                <a:cs typeface="Times New Roman" panose="02020603050405020304" pitchFamily="18" charset="0"/>
              </a:rPr>
              <a:t>港大民</a:t>
            </a:r>
            <a:r>
              <a:rPr lang="zh-TW" altLang="en-US" sz="3200" b="1" dirty="0" smtClean="0">
                <a:solidFill>
                  <a:schemeClr val="tx1"/>
                </a:solidFill>
                <a:latin typeface="Times New Roman" panose="02020603050405020304" pitchFamily="18" charset="0"/>
                <a:cs typeface="Times New Roman" panose="02020603050405020304" pitchFamily="18" charset="0"/>
              </a:rPr>
              <a:t>研 </a:t>
            </a:r>
            <a:r>
              <a:rPr lang="en-US" altLang="zh-TW" sz="3200" b="1" dirty="0" smtClean="0">
                <a:solidFill>
                  <a:schemeClr val="tx1"/>
                </a:solidFill>
                <a:latin typeface="Times New Roman" panose="02020603050405020304" pitchFamily="18" charset="0"/>
                <a:cs typeface="Times New Roman" panose="02020603050405020304" pitchFamily="18" charset="0"/>
              </a:rPr>
              <a:t>2015</a:t>
            </a:r>
            <a:r>
              <a:rPr lang="zh-TW" altLang="en-US" sz="3200" b="1" dirty="0">
                <a:solidFill>
                  <a:schemeClr val="tx1"/>
                </a:solidFill>
                <a:latin typeface="Times New Roman" panose="02020603050405020304" pitchFamily="18" charset="0"/>
                <a:cs typeface="Times New Roman" panose="02020603050405020304" pitchFamily="18" charset="0"/>
              </a:rPr>
              <a:t>年</a:t>
            </a:r>
            <a:r>
              <a:rPr lang="en-US" altLang="zh-TW" sz="3200" b="1" dirty="0">
                <a:solidFill>
                  <a:schemeClr val="tx1"/>
                </a:solidFill>
                <a:latin typeface="Times New Roman" panose="02020603050405020304" pitchFamily="18" charset="0"/>
                <a:cs typeface="Times New Roman" panose="02020603050405020304" pitchFamily="18" charset="0"/>
              </a:rPr>
              <a:t>9</a:t>
            </a:r>
            <a:r>
              <a:rPr lang="zh-TW" altLang="en-US" sz="3200" b="1" dirty="0">
                <a:solidFill>
                  <a:schemeClr val="tx1"/>
                </a:solidFill>
                <a:latin typeface="Times New Roman" panose="02020603050405020304" pitchFamily="18" charset="0"/>
                <a:cs typeface="Times New Roman" panose="02020603050405020304" pitchFamily="18" charset="0"/>
              </a:rPr>
              <a:t>月</a:t>
            </a:r>
            <a:r>
              <a:rPr lang="en-US" altLang="zh-TW" sz="3200" b="1" dirty="0">
                <a:solidFill>
                  <a:schemeClr val="tx1"/>
                </a:solidFill>
                <a:latin typeface="Times New Roman" panose="02020603050405020304" pitchFamily="18" charset="0"/>
                <a:cs typeface="Times New Roman" panose="02020603050405020304" pitchFamily="18" charset="0"/>
              </a:rPr>
              <a:t>1</a:t>
            </a:r>
            <a:r>
              <a:rPr lang="zh-TW" altLang="en-US" sz="3200" b="1" dirty="0" smtClean="0">
                <a:solidFill>
                  <a:schemeClr val="tx1"/>
                </a:solidFill>
                <a:latin typeface="Times New Roman" panose="02020603050405020304" pitchFamily="18" charset="0"/>
                <a:cs typeface="Times New Roman" panose="02020603050405020304" pitchFamily="18" charset="0"/>
              </a:rPr>
              <a:t>日新</a:t>
            </a:r>
            <a:r>
              <a:rPr lang="zh-TW" altLang="en-US" sz="3200" b="1" dirty="0">
                <a:solidFill>
                  <a:schemeClr val="tx1"/>
                </a:solidFill>
                <a:latin typeface="Times New Roman" panose="02020603050405020304" pitchFamily="18" charset="0"/>
                <a:cs typeface="Times New Roman" panose="02020603050405020304" pitchFamily="18" charset="0"/>
              </a:rPr>
              <a:t>聞公</a:t>
            </a:r>
            <a:r>
              <a:rPr lang="zh-TW" altLang="en-US" sz="3200" b="1" dirty="0" smtClean="0">
                <a:solidFill>
                  <a:schemeClr val="tx1"/>
                </a:solidFill>
                <a:latin typeface="Times New Roman" panose="02020603050405020304" pitchFamily="18" charset="0"/>
                <a:cs typeface="Times New Roman" panose="02020603050405020304" pitchFamily="18" charset="0"/>
              </a:rPr>
              <a:t>報：</a:t>
            </a:r>
            <a:r>
              <a:rPr lang="en-US" altLang="zh-TW" sz="3200" b="1" dirty="0" smtClean="0">
                <a:solidFill>
                  <a:schemeClr val="tx1"/>
                </a:solidFill>
                <a:latin typeface="Times New Roman" panose="02020603050405020304" pitchFamily="18" charset="0"/>
                <a:cs typeface="Times New Roman" panose="02020603050405020304" pitchFamily="18" charset="0"/>
              </a:rPr>
              <a:t/>
            </a:r>
            <a:br>
              <a:rPr lang="en-US" altLang="zh-TW" sz="3200" b="1" dirty="0" smtClean="0">
                <a:solidFill>
                  <a:schemeClr val="tx1"/>
                </a:solidFill>
                <a:latin typeface="Times New Roman" panose="02020603050405020304" pitchFamily="18" charset="0"/>
                <a:cs typeface="Times New Roman" panose="02020603050405020304" pitchFamily="18" charset="0"/>
              </a:rPr>
            </a:br>
            <a:r>
              <a:rPr lang="zh-TW" altLang="en-US" sz="3200" b="1" dirty="0" smtClean="0">
                <a:solidFill>
                  <a:schemeClr val="tx1"/>
                </a:solidFill>
                <a:latin typeface="Times New Roman" panose="02020603050405020304" pitchFamily="18" charset="0"/>
                <a:cs typeface="Times New Roman" panose="02020603050405020304" pitchFamily="18" charset="0"/>
              </a:rPr>
              <a:t>特</a:t>
            </a:r>
            <a:r>
              <a:rPr lang="zh-TW" altLang="en-US" sz="3200" b="1" dirty="0">
                <a:solidFill>
                  <a:schemeClr val="tx1"/>
                </a:solidFill>
                <a:latin typeface="Times New Roman" panose="02020603050405020304" pitchFamily="18" charset="0"/>
                <a:cs typeface="Times New Roman" panose="02020603050405020304" pitchFamily="18" charset="0"/>
              </a:rPr>
              <a:t>首及政府民望數字</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135" y="1700808"/>
            <a:ext cx="6552728" cy="495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ine 4"/>
          <p:cNvSpPr>
            <a:spLocks noChangeShapeType="1"/>
          </p:cNvSpPr>
          <p:nvPr/>
        </p:nvSpPr>
        <p:spPr bwMode="auto">
          <a:xfrm>
            <a:off x="668558" y="1556792"/>
            <a:ext cx="7863882"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spTree>
    <p:extLst>
      <p:ext uri="{BB962C8B-B14F-4D97-AF65-F5344CB8AC3E}">
        <p14:creationId xmlns:p14="http://schemas.microsoft.com/office/powerpoint/2010/main" val="1285701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3568" y="2852936"/>
            <a:ext cx="7772400" cy="1114425"/>
          </a:xfrm>
        </p:spPr>
        <p:txBody>
          <a:bodyPr/>
          <a:lstStyle/>
          <a:p>
            <a:r>
              <a:rPr lang="zh-TW" altLang="en-US" sz="4000" b="1" dirty="0">
                <a:solidFill>
                  <a:schemeClr val="tx1"/>
                </a:solidFill>
              </a:rPr>
              <a:t>慎思民調</a:t>
            </a:r>
            <a:endParaRPr lang="zh-HK" altLang="en-US" sz="4000" b="1" dirty="0" smtClean="0">
              <a:solidFill>
                <a:schemeClr val="tx1"/>
              </a:solidFill>
              <a:latin typeface="Times" pitchFamily="18" charset="0"/>
              <a:cs typeface="Times"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2"/>
          <p:cNvSpPr>
            <a:spLocks noGrp="1"/>
          </p:cNvSpPr>
          <p:nvPr>
            <p:ph type="title"/>
          </p:nvPr>
        </p:nvSpPr>
        <p:spPr>
          <a:xfrm>
            <a:off x="457200" y="119063"/>
            <a:ext cx="8229600" cy="1252537"/>
          </a:xfrm>
        </p:spPr>
        <p:txBody>
          <a:bodyPr/>
          <a:lstStyle/>
          <a:p>
            <a:r>
              <a:rPr lang="zh-TW" altLang="en-US" sz="3600" b="1" dirty="0">
                <a:solidFill>
                  <a:schemeClr val="tx1"/>
                </a:solidFill>
              </a:rPr>
              <a:t>慎思民調</a:t>
            </a:r>
            <a:endParaRPr lang="zh-HK" altLang="en-US" sz="3600" b="1" dirty="0" smtClean="0">
              <a:solidFill>
                <a:schemeClr val="tx1"/>
              </a:solidFill>
              <a:latin typeface="Times New Roman" pitchFamily="18" charset="0"/>
              <a:cs typeface="Times New Roman" pitchFamily="18" charset="0"/>
            </a:endParaRPr>
          </a:p>
        </p:txBody>
      </p:sp>
      <p:pic>
        <p:nvPicPr>
          <p:cNvPr id="4"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61789" y="1233805"/>
            <a:ext cx="6450571" cy="5435555"/>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cxnSp>
        <p:nvCxnSpPr>
          <p:cNvPr id="6" name="Straight Connector 5"/>
          <p:cNvCxnSpPr/>
          <p:nvPr/>
        </p:nvCxnSpPr>
        <p:spPr>
          <a:xfrm>
            <a:off x="914400" y="1219200"/>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685800" y="477044"/>
            <a:ext cx="7772400" cy="647700"/>
          </a:xfrm>
        </p:spPr>
        <p:txBody>
          <a:bodyPr>
            <a:noAutofit/>
          </a:bodyPr>
          <a:lstStyle/>
          <a:p>
            <a:pPr>
              <a:defRPr/>
            </a:pPr>
            <a:r>
              <a:rPr lang="zh-TW" altLang="en-US" sz="2800" b="1" dirty="0">
                <a:solidFill>
                  <a:schemeClr val="tx1"/>
                </a:solidFill>
                <a:latin typeface="Times New Roman" pitchFamily="18" charset="0"/>
                <a:cs typeface="Times New Roman" pitchFamily="18" charset="0"/>
              </a:rPr>
              <a:t>「特首選舉設計」慎思民</a:t>
            </a:r>
            <a:r>
              <a:rPr lang="zh-TW" altLang="en-US" sz="2800" b="1" dirty="0" smtClean="0">
                <a:solidFill>
                  <a:schemeClr val="tx1"/>
                </a:solidFill>
                <a:latin typeface="Times New Roman" pitchFamily="18" charset="0"/>
                <a:cs typeface="Times New Roman" pitchFamily="18" charset="0"/>
              </a:rPr>
              <a:t>調</a:t>
            </a:r>
            <a:r>
              <a:rPr lang="en-US" altLang="zh-TW" sz="2800" b="1" dirty="0" smtClean="0">
                <a:solidFill>
                  <a:schemeClr val="tx1"/>
                </a:solidFill>
                <a:latin typeface="Times New Roman" pitchFamily="18" charset="0"/>
                <a:cs typeface="Times New Roman" pitchFamily="18" charset="0"/>
              </a:rPr>
              <a:t/>
            </a:r>
            <a:br>
              <a:rPr lang="en-US" altLang="zh-TW" sz="2800" b="1" dirty="0" smtClean="0">
                <a:solidFill>
                  <a:schemeClr val="tx1"/>
                </a:solidFill>
                <a:latin typeface="Times New Roman" pitchFamily="18" charset="0"/>
                <a:cs typeface="Times New Roman" pitchFamily="18" charset="0"/>
              </a:rPr>
            </a:br>
            <a:r>
              <a:rPr lang="en-US" altLang="zh-TW" sz="2800" b="1" dirty="0" smtClean="0">
                <a:solidFill>
                  <a:schemeClr val="tx1"/>
                </a:solidFill>
                <a:latin typeface="Times New Roman" pitchFamily="18" charset="0"/>
                <a:cs typeface="Times New Roman" pitchFamily="18" charset="0"/>
              </a:rPr>
              <a:t>2013</a:t>
            </a:r>
            <a:r>
              <a:rPr lang="zh-TW" altLang="en-US" sz="2800" b="1" dirty="0" smtClean="0">
                <a:solidFill>
                  <a:schemeClr val="tx1"/>
                </a:solidFill>
                <a:latin typeface="Times New Roman" pitchFamily="18" charset="0"/>
                <a:cs typeface="Times New Roman" pitchFamily="18" charset="0"/>
              </a:rPr>
              <a:t>年</a:t>
            </a:r>
            <a:r>
              <a:rPr lang="en-US" altLang="zh-TW" sz="2800" b="1" dirty="0" smtClean="0">
                <a:solidFill>
                  <a:schemeClr val="tx1"/>
                </a:solidFill>
                <a:latin typeface="Times New Roman" pitchFamily="18" charset="0"/>
                <a:cs typeface="Times New Roman" pitchFamily="18" charset="0"/>
              </a:rPr>
              <a:t>9</a:t>
            </a:r>
            <a:r>
              <a:rPr lang="zh-TW" altLang="en-US" sz="2800" b="1" dirty="0" smtClean="0">
                <a:solidFill>
                  <a:schemeClr val="tx1"/>
                </a:solidFill>
                <a:latin typeface="Times New Roman" pitchFamily="18" charset="0"/>
                <a:cs typeface="Times New Roman" pitchFamily="18" charset="0"/>
              </a:rPr>
              <a:t>月</a:t>
            </a:r>
            <a:r>
              <a:rPr lang="en-US" altLang="zh-TW" sz="2800" b="1" dirty="0" smtClean="0">
                <a:solidFill>
                  <a:schemeClr val="tx1"/>
                </a:solidFill>
                <a:latin typeface="Times New Roman" pitchFamily="18" charset="0"/>
                <a:cs typeface="Times New Roman" pitchFamily="18" charset="0"/>
              </a:rPr>
              <a:t>29</a:t>
            </a:r>
            <a:r>
              <a:rPr lang="zh-TW" altLang="en-US" sz="2800" b="1" dirty="0" smtClean="0">
                <a:solidFill>
                  <a:schemeClr val="tx1"/>
                </a:solidFill>
                <a:latin typeface="Times New Roman" pitchFamily="18" charset="0"/>
                <a:cs typeface="Times New Roman" pitchFamily="18" charset="0"/>
              </a:rPr>
              <a:t>日</a:t>
            </a:r>
            <a:endParaRPr lang="zh-TW" altLang="en-US" sz="2800" b="1" dirty="0" smtClean="0">
              <a:solidFill>
                <a:schemeClr val="tx1"/>
              </a:solidFill>
              <a:latin typeface="Times New Roman" pitchFamily="18" charset="0"/>
              <a:ea typeface="华文新魏"/>
              <a:cs typeface="Times New Roman" pitchFamily="18" charset="0"/>
            </a:endParaRPr>
          </a:p>
        </p:txBody>
      </p:sp>
      <p:sp>
        <p:nvSpPr>
          <p:cNvPr id="8" name="Line 4"/>
          <p:cNvSpPr>
            <a:spLocks noChangeShapeType="1"/>
          </p:cNvSpPr>
          <p:nvPr/>
        </p:nvSpPr>
        <p:spPr bwMode="auto">
          <a:xfrm>
            <a:off x="684213" y="1268760"/>
            <a:ext cx="7543800"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pic>
        <p:nvPicPr>
          <p:cNvPr id="24580" name="Picture 3"/>
          <p:cNvPicPr>
            <a:picLocks noChangeAspect="1" noChangeArrowheads="1"/>
          </p:cNvPicPr>
          <p:nvPr/>
        </p:nvPicPr>
        <p:blipFill>
          <a:blip r:embed="rId2" cstate="print"/>
          <a:srcRect/>
          <a:stretch>
            <a:fillRect/>
          </a:stretch>
        </p:blipFill>
        <p:spPr bwMode="auto">
          <a:xfrm>
            <a:off x="539750" y="1557338"/>
            <a:ext cx="5895975" cy="3305175"/>
          </a:xfrm>
          <a:prstGeom prst="rect">
            <a:avLst/>
          </a:prstGeom>
          <a:noFill/>
          <a:ln w="9525">
            <a:noFill/>
            <a:miter lim="800000"/>
            <a:headEnd/>
            <a:tailEnd/>
          </a:ln>
          <a:effectLst/>
        </p:spPr>
      </p:pic>
      <p:pic>
        <p:nvPicPr>
          <p:cNvPr id="74757" name="Picture 5"/>
          <p:cNvPicPr>
            <a:picLocks noChangeAspect="1" noChangeArrowheads="1"/>
          </p:cNvPicPr>
          <p:nvPr/>
        </p:nvPicPr>
        <p:blipFill>
          <a:blip r:embed="rId3" cstate="print"/>
          <a:srcRect/>
          <a:stretch>
            <a:fillRect/>
          </a:stretch>
        </p:blipFill>
        <p:spPr bwMode="auto">
          <a:xfrm>
            <a:off x="1147763" y="1987550"/>
            <a:ext cx="5656262" cy="3240088"/>
          </a:xfrm>
          <a:prstGeom prst="rect">
            <a:avLst/>
          </a:prstGeom>
          <a:noFill/>
          <a:ln w="9525">
            <a:noFill/>
            <a:miter lim="800000"/>
            <a:headEnd/>
            <a:tailEnd/>
          </a:ln>
          <a:effectLst/>
        </p:spPr>
      </p:pic>
      <p:pic>
        <p:nvPicPr>
          <p:cNvPr id="74760" name="Picture 8"/>
          <p:cNvPicPr>
            <a:picLocks noChangeAspect="1" noChangeArrowheads="1"/>
          </p:cNvPicPr>
          <p:nvPr/>
        </p:nvPicPr>
        <p:blipFill>
          <a:blip r:embed="rId4" cstate="print"/>
          <a:srcRect/>
          <a:stretch>
            <a:fillRect/>
          </a:stretch>
        </p:blipFill>
        <p:spPr bwMode="auto">
          <a:xfrm>
            <a:off x="1731963" y="2420938"/>
            <a:ext cx="5432425" cy="3105150"/>
          </a:xfrm>
          <a:prstGeom prst="rect">
            <a:avLst/>
          </a:prstGeom>
          <a:noFill/>
          <a:ln w="9525">
            <a:noFill/>
            <a:miter lim="800000"/>
            <a:headEnd/>
            <a:tailEnd/>
          </a:ln>
          <a:effectLst/>
        </p:spPr>
      </p:pic>
      <p:pic>
        <p:nvPicPr>
          <p:cNvPr id="74758" name="Picture 6"/>
          <p:cNvPicPr>
            <a:picLocks noChangeAspect="1" noChangeArrowheads="1"/>
          </p:cNvPicPr>
          <p:nvPr/>
        </p:nvPicPr>
        <p:blipFill>
          <a:blip r:embed="rId5" cstate="print"/>
          <a:srcRect/>
          <a:stretch>
            <a:fillRect/>
          </a:stretch>
        </p:blipFill>
        <p:spPr bwMode="auto">
          <a:xfrm>
            <a:off x="2411413" y="2989263"/>
            <a:ext cx="5180012" cy="3105150"/>
          </a:xfrm>
          <a:prstGeom prst="rect">
            <a:avLst/>
          </a:prstGeom>
          <a:noFill/>
          <a:ln w="9525">
            <a:noFill/>
            <a:miter lim="800000"/>
            <a:headEnd/>
            <a:tailEnd/>
          </a:ln>
          <a:effectLst/>
        </p:spPr>
      </p:pic>
      <p:pic>
        <p:nvPicPr>
          <p:cNvPr id="74759" name="Picture 7"/>
          <p:cNvPicPr>
            <a:picLocks noChangeAspect="1" noChangeArrowheads="1"/>
          </p:cNvPicPr>
          <p:nvPr/>
        </p:nvPicPr>
        <p:blipFill>
          <a:blip r:embed="rId6" cstate="print"/>
          <a:srcRect/>
          <a:stretch>
            <a:fillRect/>
          </a:stretch>
        </p:blipFill>
        <p:spPr bwMode="auto">
          <a:xfrm>
            <a:off x="3203575" y="3322638"/>
            <a:ext cx="4943475" cy="3362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7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47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4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cstate="print"/>
          <a:srcRect/>
          <a:stretch>
            <a:fillRect/>
          </a:stretch>
        </p:blipFill>
        <p:spPr bwMode="auto">
          <a:xfrm>
            <a:off x="755650" y="404813"/>
            <a:ext cx="7448550" cy="5106987"/>
          </a:xfrm>
          <a:prstGeom prst="rect">
            <a:avLst/>
          </a:prstGeom>
          <a:noFill/>
          <a:ln w="9525">
            <a:noFill/>
            <a:miter lim="800000"/>
            <a:headEnd/>
            <a:tailEnd/>
          </a:ln>
        </p:spPr>
      </p:pic>
      <p:sp>
        <p:nvSpPr>
          <p:cNvPr id="26627" name="Rectangle 6"/>
          <p:cNvSpPr>
            <a:spLocks noChangeArrowheads="1"/>
          </p:cNvSpPr>
          <p:nvPr/>
        </p:nvSpPr>
        <p:spPr bwMode="auto">
          <a:xfrm>
            <a:off x="2453396" y="5805488"/>
            <a:ext cx="4416595" cy="769441"/>
          </a:xfrm>
          <a:prstGeom prst="rect">
            <a:avLst/>
          </a:prstGeom>
          <a:noFill/>
          <a:ln w="9525">
            <a:noFill/>
            <a:miter lim="800000"/>
            <a:headEnd/>
            <a:tailEnd/>
          </a:ln>
        </p:spPr>
        <p:txBody>
          <a:bodyPr wrap="none">
            <a:spAutoFit/>
          </a:bodyPr>
          <a:lstStyle/>
          <a:p>
            <a:pPr algn="ctr">
              <a:spcBef>
                <a:spcPct val="20000"/>
              </a:spcBef>
              <a:buClr>
                <a:schemeClr val="accent1"/>
              </a:buClr>
              <a:buSzPct val="100000"/>
            </a:pPr>
            <a:r>
              <a:rPr lang="zh-TW" altLang="en-US" sz="2000" b="1" u="sng" dirty="0" smtClean="0">
                <a:ea typeface="+mn-ea"/>
                <a:cs typeface="Times New Roman" panose="02020603050405020304" pitchFamily="18" charset="0"/>
              </a:rPr>
              <a:t>「民研商討日參加者贊成公民提名 」</a:t>
            </a:r>
            <a:endParaRPr lang="en-US" altLang="zh-TW" sz="2000" b="1" u="sng" dirty="0" smtClean="0">
              <a:ea typeface="+mn-ea"/>
              <a:cs typeface="Times New Roman" panose="02020603050405020304" pitchFamily="18" charset="0"/>
            </a:endParaRPr>
          </a:p>
          <a:p>
            <a:pPr algn="ctr">
              <a:spcBef>
                <a:spcPct val="20000"/>
              </a:spcBef>
              <a:buClr>
                <a:schemeClr val="accent1"/>
              </a:buClr>
              <a:buSzPct val="100000"/>
            </a:pPr>
            <a:r>
              <a:rPr lang="zh-TW" altLang="en-US" sz="2000" b="1" u="sng" dirty="0" smtClean="0">
                <a:ea typeface="+mn-ea"/>
                <a:cs typeface="Times New Roman" panose="02020603050405020304" pitchFamily="18" charset="0"/>
              </a:rPr>
              <a:t>信報 </a:t>
            </a:r>
            <a:r>
              <a:rPr lang="en-US" altLang="zh-HK" sz="2000" b="1" u="sng" dirty="0" smtClean="0">
                <a:ea typeface="+mn-ea"/>
                <a:cs typeface="Times New Roman" panose="02020603050405020304" pitchFamily="18" charset="0"/>
              </a:rPr>
              <a:t>30-9-2013</a:t>
            </a:r>
            <a:endParaRPr lang="zh-HK" altLang="en-US" sz="2000" b="1" u="sng" dirty="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2" cstate="print"/>
          <a:srcRect/>
          <a:stretch>
            <a:fillRect/>
          </a:stretch>
        </p:blipFill>
        <p:spPr bwMode="auto">
          <a:xfrm>
            <a:off x="684213" y="1447800"/>
            <a:ext cx="6678612" cy="4038600"/>
          </a:xfrm>
          <a:prstGeom prst="rect">
            <a:avLst/>
          </a:prstGeom>
          <a:noFill/>
          <a:ln w="9525">
            <a:noFill/>
            <a:miter lim="800000"/>
            <a:headEnd/>
            <a:tailEnd/>
          </a:ln>
          <a:effectLst/>
        </p:spPr>
      </p:pic>
      <p:sp>
        <p:nvSpPr>
          <p:cNvPr id="28675" name="標題 1"/>
          <p:cNvSpPr>
            <a:spLocks noGrp="1"/>
          </p:cNvSpPr>
          <p:nvPr>
            <p:ph type="title"/>
          </p:nvPr>
        </p:nvSpPr>
        <p:spPr>
          <a:xfrm>
            <a:off x="685800" y="404813"/>
            <a:ext cx="7772400" cy="720725"/>
          </a:xfrm>
        </p:spPr>
        <p:txBody>
          <a:bodyPr/>
          <a:lstStyle/>
          <a:p>
            <a:r>
              <a:rPr lang="zh-TW" altLang="en-US" sz="3600" b="1" dirty="0">
                <a:solidFill>
                  <a:schemeClr val="tx1"/>
                </a:solidFill>
              </a:rPr>
              <a:t>眾言堂</a:t>
            </a:r>
            <a:r>
              <a:rPr lang="en-US" altLang="zh-CN" sz="3600" b="1" dirty="0">
                <a:solidFill>
                  <a:schemeClr val="tx1"/>
                </a:solidFill>
              </a:rPr>
              <a:t> </a:t>
            </a:r>
            <a:r>
              <a:rPr lang="zh-TW" altLang="en-US" sz="3600" b="1" dirty="0" smtClean="0">
                <a:solidFill>
                  <a:schemeClr val="tx1"/>
                </a:solidFill>
              </a:rPr>
              <a:t> </a:t>
            </a:r>
            <a:r>
              <a:rPr lang="en-US" altLang="zh-CN" sz="3600" b="1" dirty="0" smtClean="0">
                <a:solidFill>
                  <a:schemeClr val="tx1"/>
                </a:solidFill>
                <a:latin typeface="Times New Roman" panose="02020603050405020304" pitchFamily="18" charset="0"/>
                <a:cs typeface="Times New Roman" panose="02020603050405020304" pitchFamily="18" charset="0"/>
              </a:rPr>
              <a:t>(</a:t>
            </a:r>
            <a:r>
              <a:rPr lang="en-US" altLang="zh-CN" sz="3600" b="1" dirty="0">
                <a:solidFill>
                  <a:schemeClr val="tx1"/>
                </a:solidFill>
                <a:latin typeface="Times New Roman" panose="02020603050405020304" pitchFamily="18" charset="0"/>
                <a:cs typeface="Times New Roman" panose="02020603050405020304" pitchFamily="18" charset="0"/>
              </a:rPr>
              <a:t>2014</a:t>
            </a:r>
            <a:r>
              <a:rPr lang="zh-TW" altLang="en-US" sz="3600" b="1" dirty="0">
                <a:solidFill>
                  <a:schemeClr val="tx1"/>
                </a:solidFill>
                <a:latin typeface="Times New Roman" panose="02020603050405020304" pitchFamily="18" charset="0"/>
                <a:cs typeface="Times New Roman" panose="02020603050405020304" pitchFamily="18" charset="0"/>
              </a:rPr>
              <a:t>年</a:t>
            </a:r>
            <a:r>
              <a:rPr lang="en-US" altLang="zh-TW" sz="3600" b="1" dirty="0">
                <a:solidFill>
                  <a:schemeClr val="tx1"/>
                </a:solidFill>
                <a:latin typeface="Times New Roman" panose="02020603050405020304" pitchFamily="18" charset="0"/>
                <a:cs typeface="Times New Roman" panose="02020603050405020304" pitchFamily="18" charset="0"/>
              </a:rPr>
              <a:t>9</a:t>
            </a:r>
            <a:r>
              <a:rPr lang="zh-TW" altLang="en-US" sz="3600" b="1" dirty="0">
                <a:solidFill>
                  <a:schemeClr val="tx1"/>
                </a:solidFill>
                <a:latin typeface="Times New Roman" panose="02020603050405020304" pitchFamily="18" charset="0"/>
                <a:cs typeface="Times New Roman" panose="02020603050405020304" pitchFamily="18" charset="0"/>
              </a:rPr>
              <a:t>月</a:t>
            </a:r>
            <a:r>
              <a:rPr lang="en-US" altLang="zh-CN" sz="3600" b="1" dirty="0">
                <a:solidFill>
                  <a:schemeClr val="tx1"/>
                </a:solidFill>
                <a:latin typeface="Times New Roman" panose="02020603050405020304" pitchFamily="18" charset="0"/>
                <a:cs typeface="Times New Roman" panose="02020603050405020304" pitchFamily="18" charset="0"/>
              </a:rPr>
              <a:t>)</a:t>
            </a:r>
            <a:endParaRPr lang="zh-TW" altLang="en-US" sz="3600" b="1" dirty="0">
              <a:solidFill>
                <a:schemeClr val="tx1"/>
              </a:solidFill>
              <a:latin typeface="Times New Roman" panose="02020603050405020304" pitchFamily="18" charset="0"/>
              <a:cs typeface="Times New Roman" panose="02020603050405020304" pitchFamily="18" charset="0"/>
            </a:endParaRPr>
          </a:p>
        </p:txBody>
      </p:sp>
      <p:sp>
        <p:nvSpPr>
          <p:cNvPr id="8" name="Line 4"/>
          <p:cNvSpPr>
            <a:spLocks noChangeShapeType="1"/>
          </p:cNvSpPr>
          <p:nvPr/>
        </p:nvSpPr>
        <p:spPr bwMode="auto">
          <a:xfrm>
            <a:off x="684213" y="1196975"/>
            <a:ext cx="7543800"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1371600" y="1892300"/>
            <a:ext cx="6324600" cy="406717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2057400" y="2419350"/>
            <a:ext cx="6342063" cy="38862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a:off x="2895600" y="2895600"/>
            <a:ext cx="6091238" cy="37798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90032" y="2967616"/>
            <a:ext cx="7772400" cy="965440"/>
          </a:xfrm>
        </p:spPr>
        <p:txBody>
          <a:bodyPr>
            <a:normAutofit/>
          </a:bodyPr>
          <a:lstStyle/>
          <a:p>
            <a:r>
              <a:rPr lang="zh-TW" altLang="en-US" sz="4000" b="1" dirty="0" smtClean="0">
                <a:solidFill>
                  <a:schemeClr val="tx1"/>
                </a:solidFill>
                <a:latin typeface="Times" pitchFamily="18" charset="0"/>
                <a:cs typeface="Times" pitchFamily="18" charset="0"/>
              </a:rPr>
              <a:t>民間全民投票</a:t>
            </a:r>
            <a:endParaRPr lang="zh-HK" altLang="en-US" sz="4000" b="1" dirty="0" smtClean="0">
              <a:solidFill>
                <a:schemeClr val="tx1"/>
              </a:solidFill>
              <a:latin typeface="Times" pitchFamily="18" charset="0"/>
              <a:cs typeface="Times"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77838" y="404813"/>
            <a:ext cx="8137525" cy="360362"/>
          </a:xfrm>
        </p:spPr>
        <p:txBody>
          <a:bodyPr/>
          <a:lstStyle/>
          <a:p>
            <a:r>
              <a:rPr lang="zh-TW" altLang="en-US" dirty="0"/>
              <a:t>何謂「普及投票計劃」</a:t>
            </a:r>
            <a:r>
              <a:rPr lang="en-US" altLang="zh-TW" dirty="0"/>
              <a:t>?</a:t>
            </a:r>
          </a:p>
        </p:txBody>
      </p:sp>
      <p:sp>
        <p:nvSpPr>
          <p:cNvPr id="3" name="Content Placeholder 2"/>
          <p:cNvSpPr>
            <a:spLocks noGrp="1"/>
          </p:cNvSpPr>
          <p:nvPr>
            <p:ph idx="1"/>
          </p:nvPr>
        </p:nvSpPr>
        <p:spPr>
          <a:xfrm>
            <a:off x="452438" y="1341139"/>
            <a:ext cx="8223250" cy="5256213"/>
          </a:xfrm>
        </p:spPr>
        <p:txBody>
          <a:bodyPr/>
          <a:lstStyle/>
          <a:p>
            <a:pPr>
              <a:defRPr/>
            </a:pPr>
            <a:r>
              <a:rPr lang="zh-TW" altLang="en-US" sz="2200" b="1" dirty="0" smtClean="0">
                <a:solidFill>
                  <a:schemeClr val="tx1"/>
                </a:solidFill>
              </a:rPr>
              <a:t>「</a:t>
            </a:r>
            <a:r>
              <a:rPr lang="zh-TW" altLang="en-US" sz="2200" b="1" dirty="0">
                <a:solidFill>
                  <a:schemeClr val="tx1"/>
                </a:solidFill>
              </a:rPr>
              <a:t>普及投票計劃」範圍涵蓋專為團體或機構而設的小型電子投票計劃、為社區或界別而設的中型電子投票計劃、以及為普羅巿民而設的大型民間全民投票計劃。</a:t>
            </a:r>
            <a:endParaRPr lang="en-US" sz="2200" b="1" dirty="0">
              <a:solidFill>
                <a:schemeClr val="tx1"/>
              </a:solidFill>
            </a:endParaRPr>
          </a:p>
        </p:txBody>
      </p:sp>
      <p:pic>
        <p:nvPicPr>
          <p:cNvPr id="5" name="圖片 4" descr="Popvote_mobile.jpg"/>
          <p:cNvPicPr>
            <a:picLocks noChangeAspect="1"/>
          </p:cNvPicPr>
          <p:nvPr/>
        </p:nvPicPr>
        <p:blipFill>
          <a:blip r:embed="rId2" cstate="print"/>
          <a:stretch>
            <a:fillRect/>
          </a:stretch>
        </p:blipFill>
        <p:spPr>
          <a:xfrm>
            <a:off x="1691680" y="2780928"/>
            <a:ext cx="5943600" cy="3343275"/>
          </a:xfrm>
          <a:prstGeom prst="rect">
            <a:avLst/>
          </a:prstGeom>
        </p:spPr>
      </p:pic>
      <p:sp>
        <p:nvSpPr>
          <p:cNvPr id="6" name="Line 4"/>
          <p:cNvSpPr>
            <a:spLocks noChangeShapeType="1"/>
          </p:cNvSpPr>
          <p:nvPr/>
        </p:nvSpPr>
        <p:spPr bwMode="auto">
          <a:xfrm>
            <a:off x="684213" y="980728"/>
            <a:ext cx="7543800"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1052736"/>
            <a:ext cx="3038475" cy="5256213"/>
          </a:xfrm>
        </p:spPr>
        <p:txBody>
          <a:bodyPr/>
          <a:lstStyle/>
          <a:p>
            <a:pPr marL="0" indent="0">
              <a:buNone/>
              <a:defRPr/>
            </a:pPr>
            <a:endParaRPr lang="en-US" altLang="zh-TW" b="1" dirty="0" smtClean="0">
              <a:solidFill>
                <a:schemeClr val="tx1"/>
              </a:solidFill>
            </a:endParaRPr>
          </a:p>
          <a:p>
            <a:pPr marL="0" indent="0">
              <a:buNone/>
              <a:defRPr/>
            </a:pPr>
            <a:r>
              <a:rPr lang="zh-TW" altLang="en-US" b="1" dirty="0" smtClean="0">
                <a:solidFill>
                  <a:schemeClr val="tx1"/>
                </a:solidFill>
              </a:rPr>
              <a:t>網站電</a:t>
            </a:r>
            <a:r>
              <a:rPr lang="zh-TW" altLang="en-US" b="1" dirty="0">
                <a:solidFill>
                  <a:schemeClr val="tx1"/>
                </a:solidFill>
              </a:rPr>
              <a:t>子投票</a:t>
            </a:r>
            <a:r>
              <a:rPr lang="en-US" altLang="zh-HK" b="1" dirty="0" smtClean="0">
                <a:solidFill>
                  <a:schemeClr val="tx1"/>
                </a:solidFill>
              </a:rPr>
              <a:t> </a:t>
            </a:r>
          </a:p>
          <a:p>
            <a:pPr marL="0" indent="0">
              <a:buFont typeface="Wingdings" pitchFamily="2" charset="2"/>
              <a:buNone/>
              <a:defRPr/>
            </a:pPr>
            <a:r>
              <a:rPr lang="en-US" altLang="zh-HK" sz="1800" dirty="0" smtClean="0">
                <a:solidFill>
                  <a:schemeClr val="tx1"/>
                </a:solidFill>
              </a:rPr>
              <a:t>	</a:t>
            </a:r>
            <a:endParaRPr lang="en-US" sz="1800" dirty="0"/>
          </a:p>
        </p:txBody>
      </p:sp>
      <p:sp>
        <p:nvSpPr>
          <p:cNvPr id="14340" name="Content Placeholder 2"/>
          <p:cNvSpPr txBox="1">
            <a:spLocks/>
          </p:cNvSpPr>
          <p:nvPr/>
        </p:nvSpPr>
        <p:spPr bwMode="auto">
          <a:xfrm>
            <a:off x="3116263" y="1052736"/>
            <a:ext cx="3040062" cy="5256212"/>
          </a:xfrm>
          <a:prstGeom prst="rect">
            <a:avLst/>
          </a:prstGeom>
          <a:noFill/>
          <a:ln w="9525">
            <a:noFill/>
            <a:round/>
            <a:headEnd/>
            <a:tailEnd/>
          </a:ln>
          <a:effectLst/>
        </p:spPr>
        <p:txBody>
          <a:bodyPr lIns="90000" tIns="46800" rIns="90000" bIns="46800"/>
          <a:lstStyle/>
          <a:p>
            <a:pPr>
              <a:spcBef>
                <a:spcPts val="800"/>
              </a:spcBef>
              <a:buClr>
                <a:srgbClr val="000000"/>
              </a:buClr>
              <a:buSzPct val="100000"/>
            </a:pPr>
            <a:endParaRPr lang="en-US" altLang="zh-TW" sz="2400" b="1" dirty="0" smtClean="0">
              <a:ea typeface="+mn-ea"/>
              <a:cs typeface="Times New Roman" pitchFamily="18" charset="0"/>
            </a:endParaRPr>
          </a:p>
          <a:p>
            <a:pPr>
              <a:spcBef>
                <a:spcPts val="800"/>
              </a:spcBef>
              <a:buClr>
                <a:srgbClr val="000000"/>
              </a:buClr>
              <a:buSzPct val="100000"/>
            </a:pPr>
            <a:r>
              <a:rPr lang="zh-TW" altLang="en-US" sz="2400" b="1" dirty="0" smtClean="0">
                <a:ea typeface="+mn-ea"/>
                <a:cs typeface="Times New Roman" pitchFamily="18" charset="0"/>
              </a:rPr>
              <a:t>手</a:t>
            </a:r>
            <a:r>
              <a:rPr lang="zh-TW" altLang="en-US" sz="2400" b="1" dirty="0">
                <a:ea typeface="+mn-ea"/>
                <a:cs typeface="Times New Roman" pitchFamily="18" charset="0"/>
              </a:rPr>
              <a:t>機程式電子投票</a:t>
            </a:r>
            <a:r>
              <a:rPr lang="en-US" altLang="zh-HK" sz="1800" dirty="0" smtClean="0">
                <a:latin typeface="Times New Roman" pitchFamily="18" charset="0"/>
                <a:cs typeface="Times New Roman" pitchFamily="18" charset="0"/>
              </a:rPr>
              <a:t>	</a:t>
            </a:r>
            <a:endParaRPr lang="en-US" altLang="zh-HK" sz="1800" dirty="0">
              <a:latin typeface="Times New Roman" pitchFamily="18" charset="0"/>
              <a:cs typeface="Times New Roman" pitchFamily="18" charset="0"/>
            </a:endParaRPr>
          </a:p>
        </p:txBody>
      </p:sp>
      <p:sp>
        <p:nvSpPr>
          <p:cNvPr id="14341" name="Content Placeholder 2"/>
          <p:cNvSpPr txBox="1">
            <a:spLocks/>
          </p:cNvSpPr>
          <p:nvPr/>
        </p:nvSpPr>
        <p:spPr bwMode="auto">
          <a:xfrm>
            <a:off x="6211888" y="1052736"/>
            <a:ext cx="3040062" cy="5256213"/>
          </a:xfrm>
          <a:prstGeom prst="rect">
            <a:avLst/>
          </a:prstGeom>
          <a:noFill/>
          <a:ln w="9525">
            <a:noFill/>
            <a:round/>
            <a:headEnd/>
            <a:tailEnd/>
          </a:ln>
          <a:effectLst/>
        </p:spPr>
        <p:txBody>
          <a:bodyPr lIns="90000" tIns="46800" rIns="90000" bIns="46800"/>
          <a:lstStyle/>
          <a:p>
            <a:pPr>
              <a:spcBef>
                <a:spcPts val="800"/>
              </a:spcBef>
              <a:buClr>
                <a:srgbClr val="000000"/>
              </a:buClr>
              <a:buSzPct val="100000"/>
            </a:pPr>
            <a:endParaRPr lang="en-US" altLang="zh-TW" sz="2400" b="1" dirty="0" smtClean="0">
              <a:ea typeface="+mn-ea"/>
              <a:cs typeface="Times New Roman" pitchFamily="18" charset="0"/>
            </a:endParaRPr>
          </a:p>
          <a:p>
            <a:pPr>
              <a:spcBef>
                <a:spcPts val="800"/>
              </a:spcBef>
              <a:buClr>
                <a:srgbClr val="000000"/>
              </a:buClr>
              <a:buSzPct val="100000"/>
            </a:pPr>
            <a:r>
              <a:rPr lang="zh-TW" altLang="en-US" sz="2400" b="1" dirty="0" smtClean="0">
                <a:ea typeface="+mn-ea"/>
                <a:cs typeface="Times New Roman" pitchFamily="18" charset="0"/>
              </a:rPr>
              <a:t>實</a:t>
            </a:r>
            <a:r>
              <a:rPr lang="zh-TW" altLang="en-US" sz="2400" b="1" dirty="0">
                <a:ea typeface="+mn-ea"/>
                <a:cs typeface="Times New Roman" pitchFamily="18" charset="0"/>
              </a:rPr>
              <a:t>體票站</a:t>
            </a:r>
            <a:r>
              <a:rPr lang="en-US" altLang="zh-HK" sz="1800" dirty="0">
                <a:latin typeface="Times New Roman" pitchFamily="18" charset="0"/>
                <a:cs typeface="Times New Roman" pitchFamily="18" charset="0"/>
              </a:rPr>
              <a:t>	</a:t>
            </a:r>
          </a:p>
        </p:txBody>
      </p:sp>
      <p:cxnSp>
        <p:nvCxnSpPr>
          <p:cNvPr id="8" name="Straight Connector 7"/>
          <p:cNvCxnSpPr/>
          <p:nvPr/>
        </p:nvCxnSpPr>
        <p:spPr bwMode="auto">
          <a:xfrm>
            <a:off x="2926612" y="1204913"/>
            <a:ext cx="0" cy="3095625"/>
          </a:xfrm>
          <a:prstGeom prst="line">
            <a:avLst/>
          </a:prstGeom>
          <a:solidFill>
            <a:srgbClr val="00B8FF"/>
          </a:solidFill>
          <a:ln w="9525" cap="flat" cmpd="sng" algn="ctr">
            <a:solidFill>
              <a:schemeClr val="bg2">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6083300" y="1268413"/>
            <a:ext cx="0" cy="3097212"/>
          </a:xfrm>
          <a:prstGeom prst="line">
            <a:avLst/>
          </a:prstGeom>
          <a:solidFill>
            <a:srgbClr val="00B8FF"/>
          </a:solidFill>
          <a:ln w="9525" cap="flat" cmpd="sng" algn="ctr">
            <a:solidFill>
              <a:schemeClr val="bg2">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344" name="Picture 2" descr="C:\Users\jazz.ma\Desktop\Jazz\Documents\Projects\PopVote - Online voting platform\2013\Mobile App\PopVote_App_icon170x170.png"/>
          <p:cNvPicPr>
            <a:picLocks noChangeAspect="1" noChangeArrowheads="1"/>
          </p:cNvPicPr>
          <p:nvPr/>
        </p:nvPicPr>
        <p:blipFill>
          <a:blip r:embed="rId2" cstate="print"/>
          <a:srcRect/>
          <a:stretch>
            <a:fillRect/>
          </a:stretch>
        </p:blipFill>
        <p:spPr bwMode="auto">
          <a:xfrm>
            <a:off x="722313" y="2348880"/>
            <a:ext cx="1619250" cy="1619250"/>
          </a:xfrm>
          <a:prstGeom prst="rect">
            <a:avLst/>
          </a:prstGeom>
          <a:noFill/>
          <a:ln w="9525">
            <a:noFill/>
            <a:miter lim="800000"/>
            <a:headEnd/>
            <a:tailEnd/>
          </a:ln>
        </p:spPr>
      </p:pic>
      <p:pic>
        <p:nvPicPr>
          <p:cNvPr id="14345" name="Picture 2" descr="下載 Android 版本"/>
          <p:cNvPicPr>
            <a:picLocks noChangeAspect="1" noChangeArrowheads="1"/>
          </p:cNvPicPr>
          <p:nvPr/>
        </p:nvPicPr>
        <p:blipFill>
          <a:blip r:embed="rId3" cstate="print"/>
          <a:srcRect/>
          <a:stretch>
            <a:fillRect/>
          </a:stretch>
        </p:blipFill>
        <p:spPr bwMode="auto">
          <a:xfrm>
            <a:off x="3563938" y="2924944"/>
            <a:ext cx="1733550" cy="604837"/>
          </a:xfrm>
          <a:prstGeom prst="rect">
            <a:avLst/>
          </a:prstGeom>
          <a:noFill/>
          <a:ln w="9525">
            <a:noFill/>
            <a:miter lim="800000"/>
            <a:headEnd/>
            <a:tailEnd/>
          </a:ln>
        </p:spPr>
      </p:pic>
      <p:pic>
        <p:nvPicPr>
          <p:cNvPr id="14346" name="Picture 4" descr="下載 iPhone 版本"/>
          <p:cNvPicPr>
            <a:picLocks noChangeAspect="1" noChangeArrowheads="1"/>
          </p:cNvPicPr>
          <p:nvPr/>
        </p:nvPicPr>
        <p:blipFill>
          <a:blip r:embed="rId4" cstate="print"/>
          <a:srcRect/>
          <a:stretch>
            <a:fillRect/>
          </a:stretch>
        </p:blipFill>
        <p:spPr bwMode="auto">
          <a:xfrm>
            <a:off x="3563938" y="2348880"/>
            <a:ext cx="1733550" cy="533400"/>
          </a:xfrm>
          <a:prstGeom prst="rect">
            <a:avLst/>
          </a:prstGeom>
          <a:noFill/>
          <a:ln w="9525">
            <a:noFill/>
            <a:miter lim="800000"/>
            <a:headEnd/>
            <a:tailEnd/>
          </a:ln>
        </p:spPr>
      </p:pic>
      <p:pic>
        <p:nvPicPr>
          <p:cNvPr id="14347" name="Picture 11" descr="C:\Users\jazz.ma\Desktop\Untitled.jpg"/>
          <p:cNvPicPr>
            <a:picLocks noChangeAspect="1" noChangeArrowheads="1"/>
          </p:cNvPicPr>
          <p:nvPr/>
        </p:nvPicPr>
        <p:blipFill>
          <a:blip r:embed="rId5" cstate="print"/>
          <a:srcRect/>
          <a:stretch>
            <a:fillRect/>
          </a:stretch>
        </p:blipFill>
        <p:spPr bwMode="auto">
          <a:xfrm>
            <a:off x="6418263" y="2348880"/>
            <a:ext cx="2384425" cy="930275"/>
          </a:xfrm>
          <a:prstGeom prst="rect">
            <a:avLst/>
          </a:prstGeom>
          <a:noFill/>
          <a:ln w="9525">
            <a:noFill/>
            <a:miter lim="800000"/>
            <a:headEnd/>
            <a:tailEnd/>
          </a:ln>
        </p:spPr>
      </p:pic>
      <p:pic>
        <p:nvPicPr>
          <p:cNvPr id="14348" name="Picture 4" descr="C:\Users\jazz.ma\Desktop\Materials on Electronic Platforms and Civil Referendums\New Year Civil Referendum\Photos\IMG_3471.JPG"/>
          <p:cNvPicPr>
            <a:picLocks noChangeAspect="1" noChangeArrowheads="1"/>
          </p:cNvPicPr>
          <p:nvPr/>
        </p:nvPicPr>
        <p:blipFill>
          <a:blip r:embed="rId6" cstate="print"/>
          <a:srcRect/>
          <a:stretch>
            <a:fillRect/>
          </a:stretch>
        </p:blipFill>
        <p:spPr bwMode="auto">
          <a:xfrm>
            <a:off x="6418263" y="3356992"/>
            <a:ext cx="2384425" cy="3179763"/>
          </a:xfrm>
          <a:prstGeom prst="rect">
            <a:avLst/>
          </a:prstGeom>
          <a:noFill/>
          <a:ln w="9525">
            <a:noFill/>
            <a:miter lim="800000"/>
            <a:headEnd/>
            <a:tailEnd/>
          </a:ln>
        </p:spPr>
      </p:pic>
      <p:pic>
        <p:nvPicPr>
          <p:cNvPr id="14349" name="Picture 6" descr="C:\Users\jazz.ma\Desktop\Jazz\Documents\Projects\PopVote - Online voting platform\June 22 Civil Referendum\Screencaps\PopVote App Screencap\iOS_Pre-registration\1_home_screen.PNG"/>
          <p:cNvPicPr>
            <a:picLocks noChangeAspect="1" noChangeArrowheads="1"/>
          </p:cNvPicPr>
          <p:nvPr/>
        </p:nvPicPr>
        <p:blipFill>
          <a:blip r:embed="rId7" cstate="print"/>
          <a:srcRect/>
          <a:stretch>
            <a:fillRect/>
          </a:stretch>
        </p:blipFill>
        <p:spPr bwMode="auto">
          <a:xfrm>
            <a:off x="3627438" y="3645024"/>
            <a:ext cx="1604962" cy="2876550"/>
          </a:xfrm>
          <a:prstGeom prst="rect">
            <a:avLst/>
          </a:prstGeom>
          <a:noFill/>
          <a:ln w="9525">
            <a:noFill/>
            <a:miter lim="800000"/>
            <a:headEnd/>
            <a:tailEnd/>
          </a:ln>
        </p:spPr>
      </p:pic>
      <p:pic>
        <p:nvPicPr>
          <p:cNvPr id="14350" name="Picture 3" descr="C:\Users\jazz.ma\Desktop\Jazz\Documents\Projects\PopVote - Online voting platform\June 22 Civil Referendum\Screencaps\Popvote_Web_ScreenCap\5_voting_confirmation_a.png"/>
          <p:cNvPicPr>
            <a:picLocks noChangeAspect="1" noChangeArrowheads="1"/>
          </p:cNvPicPr>
          <p:nvPr/>
        </p:nvPicPr>
        <p:blipFill>
          <a:blip r:embed="rId8" cstate="print"/>
          <a:srcRect/>
          <a:stretch>
            <a:fillRect/>
          </a:stretch>
        </p:blipFill>
        <p:spPr bwMode="auto">
          <a:xfrm>
            <a:off x="171450" y="4149080"/>
            <a:ext cx="2671763" cy="1936750"/>
          </a:xfrm>
          <a:prstGeom prst="rect">
            <a:avLst/>
          </a:prstGeom>
          <a:noFill/>
          <a:ln w="9525">
            <a:noFill/>
            <a:miter lim="800000"/>
            <a:headEnd/>
            <a:tailEnd/>
          </a:ln>
        </p:spPr>
      </p:pic>
      <p:sp>
        <p:nvSpPr>
          <p:cNvPr id="2" name="Title 1"/>
          <p:cNvSpPr>
            <a:spLocks noGrp="1"/>
          </p:cNvSpPr>
          <p:nvPr>
            <p:ph type="title"/>
          </p:nvPr>
        </p:nvSpPr>
        <p:spPr/>
        <p:txBody>
          <a:bodyPr/>
          <a:lstStyle/>
          <a:p>
            <a:pPr algn="ctr"/>
            <a:r>
              <a:rPr lang="zh-TW" altLang="en-US" sz="3600" dirty="0">
                <a:solidFill>
                  <a:schemeClr val="tx1"/>
                </a:solidFill>
                <a:latin typeface="+mj-lt"/>
                <a:cs typeface="+mj-cs"/>
              </a:rPr>
              <a:t>投票方法</a:t>
            </a:r>
            <a:endParaRPr lang="en-US" sz="3600" dirty="0">
              <a:solidFill>
                <a:schemeClr val="tx1"/>
              </a:solidFill>
              <a:latin typeface="+mj-lt"/>
              <a:cs typeface="+mj-cs"/>
            </a:endParaRPr>
          </a:p>
        </p:txBody>
      </p:sp>
      <p:sp>
        <p:nvSpPr>
          <p:cNvPr id="16" name="Line 4"/>
          <p:cNvSpPr>
            <a:spLocks noChangeShapeType="1"/>
          </p:cNvSpPr>
          <p:nvPr/>
        </p:nvSpPr>
        <p:spPr bwMode="auto">
          <a:xfrm>
            <a:off x="684213" y="980728"/>
            <a:ext cx="7543800"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1763688" y="1916832"/>
            <a:ext cx="5760640" cy="4175993"/>
          </a:xfrm>
        </p:spPr>
        <p:txBody>
          <a:bodyPr/>
          <a:lstStyle/>
          <a:p>
            <a:pPr algn="just" eaLnBrk="1" hangingPunct="1">
              <a:spcBef>
                <a:spcPts val="600"/>
              </a:spcBef>
              <a:spcAft>
                <a:spcPts val="600"/>
              </a:spcAft>
              <a:defRPr/>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港大</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民研計劃簡介</a:t>
            </a:r>
            <a:endParaRPr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eaLnBrk="1" hangingPunct="1">
              <a:spcBef>
                <a:spcPts val="600"/>
              </a:spcBef>
              <a:spcAft>
                <a:spcPts val="600"/>
              </a:spcAft>
              <a:buNone/>
              <a:defRPr/>
            </a:pPr>
            <a:endParaRPr lang="zh-TW" altLang="en-US" sz="4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spcBef>
                <a:spcPts val="600"/>
              </a:spcBef>
              <a:spcAft>
                <a:spcPts val="600"/>
              </a:spcAft>
              <a:defRPr/>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常規調</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查介紹</a:t>
            </a:r>
            <a:r>
              <a:rPr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特</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首選舉方</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案滾動調查和超級調</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查</a:t>
            </a:r>
          </a:p>
          <a:p>
            <a:pPr algn="just" eaLnBrk="1" hangingPunct="1">
              <a:spcBef>
                <a:spcPts val="600"/>
              </a:spcBef>
              <a:spcAft>
                <a:spcPts val="600"/>
              </a:spcAft>
              <a:defRPr/>
            </a:pP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慎</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思民調</a:t>
            </a: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商討日和眾言堂</a:t>
            </a:r>
            <a:endPar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spcBef>
                <a:spcPts val="600"/>
              </a:spcBef>
              <a:spcAft>
                <a:spcPts val="600"/>
              </a:spcAft>
              <a:defRPr/>
            </a:pPr>
            <a:r>
              <a:rPr lang="en-US" altLang="zh-TW" b="1" dirty="0" err="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民間</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投票</a:t>
            </a:r>
            <a:r>
              <a:rPr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323、622 </a:t>
            </a:r>
            <a:r>
              <a:rPr lang="en-US" altLang="zh-TW" b="1" dirty="0" err="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民間</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全</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民投</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票</a:t>
            </a:r>
            <a:endPar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spcBef>
                <a:spcPts val="600"/>
              </a:spcBef>
              <a:spcAft>
                <a:spcPts val="600"/>
              </a:spcAft>
              <a:defRPr/>
            </a:pPr>
            <a:r>
              <a:rPr lang="en-US" altLang="zh-TW" b="1"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專題分享：特首民望</a:t>
            </a:r>
            <a:endPar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spcBef>
                <a:spcPts val="600"/>
              </a:spcBef>
              <a:spcAft>
                <a:spcPts val="600"/>
              </a:spcAft>
              <a:defRPr/>
            </a:pPr>
            <a:r>
              <a:rPr lang="en-US" altLang="zh-TW" b="1"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專題分享</a:t>
            </a:r>
            <a:r>
              <a:rPr lang="en-US" altLang="zh-TW" b="1" dirty="0" err="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b="1"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票站調查</a:t>
            </a:r>
            <a:endPar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spcBef>
                <a:spcPts val="600"/>
              </a:spcBef>
              <a:spcAft>
                <a:spcPts val="600"/>
              </a:spcAft>
              <a:defRPr/>
            </a:pPr>
            <a:r>
              <a:rPr lang="en-US" altLang="zh-TW" b="1" dirty="0" err="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文章分享：亂世裏的</a:t>
            </a:r>
            <a:r>
              <a:rPr lang="zh-HK"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禎</a:t>
            </a:r>
            <a:r>
              <a:rPr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祥</a:t>
            </a:r>
            <a:endParaRPr lang="zh-TW" altLang="en-US" sz="4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315" name="Title 2"/>
          <p:cNvSpPr>
            <a:spLocks noGrp="1"/>
          </p:cNvSpPr>
          <p:nvPr>
            <p:ph type="title"/>
          </p:nvPr>
        </p:nvSpPr>
        <p:spPr>
          <a:xfrm>
            <a:off x="457200" y="609600"/>
            <a:ext cx="8229600" cy="731168"/>
          </a:xfrm>
        </p:spPr>
        <p:txBody>
          <a:bodyPr/>
          <a:lstStyle/>
          <a:p>
            <a:r>
              <a:rPr lang="zh-TW" altLang="en-US" sz="4000" b="1" dirty="0" smtClean="0">
                <a:solidFill>
                  <a:schemeClr val="tx1"/>
                </a:solidFill>
              </a:rPr>
              <a:t>分享大綱</a:t>
            </a:r>
            <a:endParaRPr lang="zh-HK" altLang="en-US" sz="4000" b="1" dirty="0" smtClean="0">
              <a:solidFill>
                <a:schemeClr val="tx1"/>
              </a:solidFill>
              <a:latin typeface="Times New Roman" pitchFamily="18" charset="0"/>
              <a:cs typeface="Times New Roman" pitchFamily="18" charset="0"/>
            </a:endParaRPr>
          </a:p>
        </p:txBody>
      </p:sp>
      <p:cxnSp>
        <p:nvCxnSpPr>
          <p:cNvPr id="5" name="Straight Connector 4"/>
          <p:cNvCxnSpPr/>
          <p:nvPr/>
        </p:nvCxnSpPr>
        <p:spPr>
          <a:xfrm>
            <a:off x="914400" y="1556792"/>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47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57200" y="2205038"/>
            <a:ext cx="8229600" cy="4525962"/>
          </a:xfrm>
          <a:prstGeom prst="rect">
            <a:avLst/>
          </a:prstGeom>
          <a:noFill/>
          <a:ln w="9525">
            <a:noFill/>
            <a:round/>
            <a:headEnd/>
            <a:tailEnd/>
          </a:ln>
          <a:effectLst/>
        </p:spPr>
        <p:txBody>
          <a:bodyPr wrap="none" anchor="ctr"/>
          <a:lstStyle/>
          <a:p>
            <a:pPr>
              <a:buClr>
                <a:srgbClr val="000000"/>
              </a:buClr>
              <a:buSzPct val="100000"/>
              <a:buFont typeface="Times New Roman" pitchFamily="18" charset="0"/>
              <a:buNone/>
            </a:pPr>
            <a:endParaRPr kumimoji="0" lang="zh-HK" altLang="en-US"/>
          </a:p>
        </p:txBody>
      </p:sp>
      <p:pic>
        <p:nvPicPr>
          <p:cNvPr id="33795" name="Picture 3"/>
          <p:cNvPicPr>
            <a:picLocks noChangeAspect="1" noChangeArrowheads="1"/>
          </p:cNvPicPr>
          <p:nvPr/>
        </p:nvPicPr>
        <p:blipFill>
          <a:blip r:embed="rId3" cstate="print"/>
          <a:srcRect/>
          <a:stretch>
            <a:fillRect/>
          </a:stretch>
        </p:blipFill>
        <p:spPr bwMode="auto">
          <a:xfrm>
            <a:off x="601663" y="1554088"/>
            <a:ext cx="6096000" cy="2667000"/>
          </a:xfrm>
          <a:prstGeom prst="rect">
            <a:avLst/>
          </a:prstGeom>
          <a:noFill/>
          <a:ln w="9525">
            <a:noFill/>
            <a:round/>
            <a:headEnd/>
            <a:tailEnd/>
          </a:ln>
          <a:effectLst/>
        </p:spPr>
      </p:pic>
      <p:pic>
        <p:nvPicPr>
          <p:cNvPr id="15365" name="Picture 4"/>
          <p:cNvPicPr>
            <a:picLocks noChangeAspect="1" noChangeArrowheads="1"/>
          </p:cNvPicPr>
          <p:nvPr/>
        </p:nvPicPr>
        <p:blipFill>
          <a:blip r:embed="rId4" cstate="print"/>
          <a:srcRect/>
          <a:stretch>
            <a:fillRect/>
          </a:stretch>
        </p:blipFill>
        <p:spPr bwMode="auto">
          <a:xfrm>
            <a:off x="3276600" y="2924944"/>
            <a:ext cx="5232400" cy="3482975"/>
          </a:xfrm>
          <a:prstGeom prst="rect">
            <a:avLst/>
          </a:prstGeom>
          <a:noFill/>
          <a:ln w="9525">
            <a:noFill/>
            <a:round/>
            <a:headEnd/>
            <a:tailEnd/>
          </a:ln>
          <a:effectLst/>
        </p:spPr>
      </p:pic>
      <p:sp>
        <p:nvSpPr>
          <p:cNvPr id="33797" name="Rectangle 5"/>
          <p:cNvSpPr>
            <a:spLocks noChangeArrowheads="1"/>
          </p:cNvSpPr>
          <p:nvPr/>
        </p:nvSpPr>
        <p:spPr bwMode="auto">
          <a:xfrm>
            <a:off x="725488" y="6364288"/>
            <a:ext cx="1500187" cy="24765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HK" sz="1000">
                <a:solidFill>
                  <a:srgbClr val="7F7F7F"/>
                </a:solidFill>
                <a:cs typeface="Times New Roman" pitchFamily="18" charset="0"/>
              </a:rPr>
              <a:t>Images from Apple Daily</a:t>
            </a:r>
          </a:p>
        </p:txBody>
      </p:sp>
      <p:sp>
        <p:nvSpPr>
          <p:cNvPr id="15368" name="Title 1"/>
          <p:cNvSpPr>
            <a:spLocks noGrp="1"/>
          </p:cNvSpPr>
          <p:nvPr>
            <p:ph type="title"/>
          </p:nvPr>
        </p:nvSpPr>
        <p:spPr>
          <a:xfrm>
            <a:off x="477838" y="554038"/>
            <a:ext cx="8137525" cy="360362"/>
          </a:xfrm>
        </p:spPr>
        <p:txBody>
          <a:bodyPr>
            <a:noAutofit/>
          </a:bodyPr>
          <a:lstStyle/>
          <a:p>
            <a:pPr algn="ctr">
              <a:defRPr/>
            </a:pPr>
            <a:r>
              <a:rPr lang="zh-TW" altLang="en-US" dirty="0">
                <a:solidFill>
                  <a:schemeClr val="tx1"/>
                </a:solidFill>
              </a:rPr>
              <a:t>「</a:t>
            </a:r>
            <a:r>
              <a:rPr lang="en-US" altLang="zh-TW" dirty="0">
                <a:solidFill>
                  <a:schemeClr val="tx1"/>
                </a:solidFill>
              </a:rPr>
              <a:t>3.23</a:t>
            </a:r>
            <a:r>
              <a:rPr lang="zh-TW" altLang="en-US" dirty="0">
                <a:solidFill>
                  <a:schemeClr val="tx1"/>
                </a:solidFill>
              </a:rPr>
              <a:t>民間全民投票計劃」</a:t>
            </a:r>
            <a:endParaRPr lang="zh-HK" altLang="en-US" dirty="0" smtClean="0">
              <a:solidFill>
                <a:schemeClr val="tx1"/>
              </a:solidFill>
            </a:endParaRPr>
          </a:p>
        </p:txBody>
      </p:sp>
      <p:sp>
        <p:nvSpPr>
          <p:cNvPr id="7" name="Line 4"/>
          <p:cNvSpPr>
            <a:spLocks noChangeShapeType="1"/>
          </p:cNvSpPr>
          <p:nvPr/>
        </p:nvSpPr>
        <p:spPr bwMode="auto">
          <a:xfrm>
            <a:off x="684213" y="1124744"/>
            <a:ext cx="7543800"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http://static.apple.nextmedia.com/images/e-paper/20140620/large/1403242207_21fc.jpg"/>
          <p:cNvPicPr>
            <a:picLocks noChangeAspect="1" noChangeArrowheads="1"/>
          </p:cNvPicPr>
          <p:nvPr/>
        </p:nvPicPr>
        <p:blipFill>
          <a:blip r:embed="rId2" cstate="print"/>
          <a:srcRect/>
          <a:stretch>
            <a:fillRect/>
          </a:stretch>
        </p:blipFill>
        <p:spPr bwMode="auto">
          <a:xfrm>
            <a:off x="304800" y="1233488"/>
            <a:ext cx="6096000" cy="3429000"/>
          </a:xfrm>
          <a:prstGeom prst="rect">
            <a:avLst/>
          </a:prstGeom>
          <a:noFill/>
          <a:ln w="9525">
            <a:noFill/>
            <a:miter lim="800000"/>
            <a:headEnd/>
            <a:tailEnd/>
          </a:ln>
        </p:spPr>
      </p:pic>
      <p:sp>
        <p:nvSpPr>
          <p:cNvPr id="8" name="Title 1"/>
          <p:cNvSpPr>
            <a:spLocks noGrp="1"/>
          </p:cNvSpPr>
          <p:nvPr>
            <p:ph type="title"/>
          </p:nvPr>
        </p:nvSpPr>
        <p:spPr>
          <a:xfrm>
            <a:off x="477838" y="554038"/>
            <a:ext cx="8137525" cy="360362"/>
          </a:xfrm>
        </p:spPr>
        <p:txBody>
          <a:bodyPr rtlCol="0">
            <a:noAutofit/>
          </a:bodyPr>
          <a:lstStyle/>
          <a:p>
            <a:pPr>
              <a:defRPr/>
            </a:pPr>
            <a:r>
              <a:rPr lang="zh-TW" altLang="en-US" sz="3200" b="1" dirty="0">
                <a:solidFill>
                  <a:schemeClr val="tx1"/>
                </a:solidFill>
                <a:latin typeface="Times New Roman" panose="02020603050405020304" pitchFamily="18" charset="0"/>
                <a:ea typeface="+mn-ea"/>
                <a:cs typeface="Times New Roman" panose="02020603050405020304" pitchFamily="18" charset="0"/>
              </a:rPr>
              <a:t>「</a:t>
            </a:r>
            <a:r>
              <a:rPr lang="en-US" altLang="zh-TW" sz="3200" b="1" dirty="0">
                <a:solidFill>
                  <a:schemeClr val="tx1"/>
                </a:solidFill>
                <a:latin typeface="Times New Roman" panose="02020603050405020304" pitchFamily="18" charset="0"/>
                <a:ea typeface="+mn-ea"/>
                <a:cs typeface="Times New Roman" panose="02020603050405020304" pitchFamily="18" charset="0"/>
              </a:rPr>
              <a:t>6.22</a:t>
            </a:r>
            <a:r>
              <a:rPr lang="zh-TW" altLang="en-US" sz="3200" b="1" dirty="0">
                <a:solidFill>
                  <a:schemeClr val="tx1"/>
                </a:solidFill>
                <a:latin typeface="Times New Roman" panose="02020603050405020304" pitchFamily="18" charset="0"/>
                <a:ea typeface="+mn-ea"/>
                <a:cs typeface="Times New Roman" panose="02020603050405020304" pitchFamily="18" charset="0"/>
              </a:rPr>
              <a:t>民間全民投票」</a:t>
            </a:r>
            <a:endParaRPr lang="zh-HK" altLang="en-US" sz="3200" b="1" dirty="0">
              <a:solidFill>
                <a:schemeClr val="tx1"/>
              </a:solidFill>
              <a:latin typeface="Times New Roman" panose="02020603050405020304" pitchFamily="18" charset="0"/>
              <a:ea typeface="+mn-ea"/>
              <a:cs typeface="Times New Roman" panose="02020603050405020304" pitchFamily="18" charset="0"/>
            </a:endParaRPr>
          </a:p>
        </p:txBody>
      </p:sp>
      <p:pic>
        <p:nvPicPr>
          <p:cNvPr id="9" name="Picture 2" descr="http://image.wenweipo.com/2014/06/23/a01a.jpg"/>
          <p:cNvPicPr>
            <a:picLocks noChangeAspect="1" noChangeArrowheads="1"/>
          </p:cNvPicPr>
          <p:nvPr/>
        </p:nvPicPr>
        <p:blipFill>
          <a:blip r:embed="rId3" cstate="print"/>
          <a:stretch>
            <a:fillRect/>
          </a:stretch>
        </p:blipFill>
        <p:spPr bwMode="auto">
          <a:xfrm>
            <a:off x="971600" y="1628800"/>
            <a:ext cx="5562600" cy="3713035"/>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1763688" y="2204864"/>
            <a:ext cx="5724525" cy="3228975"/>
          </a:xfrm>
          <a:prstGeom prst="rect">
            <a:avLst/>
          </a:prstGeom>
          <a:noFill/>
          <a:ln w="9525">
            <a:noFill/>
            <a:miter lim="800000"/>
            <a:headEnd/>
            <a:tailEnd/>
          </a:ln>
          <a:effectLst/>
        </p:spPr>
      </p:pic>
      <p:sp>
        <p:nvSpPr>
          <p:cNvPr id="38918" name="Rectangle 10"/>
          <p:cNvSpPr>
            <a:spLocks noChangeArrowheads="1"/>
          </p:cNvSpPr>
          <p:nvPr/>
        </p:nvSpPr>
        <p:spPr bwMode="auto">
          <a:xfrm>
            <a:off x="107950" y="6488113"/>
            <a:ext cx="2262188" cy="247650"/>
          </a:xfrm>
          <a:prstGeom prst="rect">
            <a:avLst/>
          </a:prstGeom>
          <a:noFill/>
          <a:ln w="9525">
            <a:noFill/>
            <a:round/>
            <a:headEnd/>
            <a:tailEnd/>
          </a:ln>
          <a:effectLst/>
        </p:spPr>
        <p:txBody>
          <a:bodyPr wrap="none" lIns="90000" tIns="46800" rIns="90000" bIns="46800">
            <a:spAutoFit/>
          </a:bodyPr>
          <a:lstStyle/>
          <a:p>
            <a:pPr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HK" sz="1000">
                <a:solidFill>
                  <a:srgbClr val="7F7F7F"/>
                </a:solidFill>
                <a:cs typeface="Times New Roman" pitchFamily="18" charset="0"/>
              </a:rPr>
              <a:t>Images from HKUPOP and Apple Daily</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2605577"/>
            <a:ext cx="5788893" cy="385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4"/>
          <p:cNvSpPr>
            <a:spLocks noChangeShapeType="1"/>
          </p:cNvSpPr>
          <p:nvPr/>
        </p:nvSpPr>
        <p:spPr bwMode="auto">
          <a:xfrm>
            <a:off x="684213" y="1124744"/>
            <a:ext cx="7543800"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spTree>
    <p:extLst>
      <p:ext uri="{BB962C8B-B14F-4D97-AF65-F5344CB8AC3E}">
        <p14:creationId xmlns:p14="http://schemas.microsoft.com/office/powerpoint/2010/main" val="2986297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2924175"/>
            <a:ext cx="7772400" cy="936625"/>
          </a:xfrm>
        </p:spPr>
        <p:txBody>
          <a:bodyPr/>
          <a:lstStyle/>
          <a:p>
            <a:r>
              <a:rPr lang="zh-TW" altLang="en-US" sz="4000" b="1" dirty="0">
                <a:solidFill>
                  <a:schemeClr val="tx1"/>
                </a:solidFill>
              </a:rPr>
              <a:t>票站調查</a:t>
            </a:r>
            <a:endParaRPr lang="zh-HK" altLang="en-US" sz="4000" b="1" dirty="0" smtClean="0">
              <a:solidFill>
                <a:schemeClr val="tx1"/>
              </a:solidFill>
              <a:latin typeface="Times" pitchFamily="18" charset="0"/>
              <a:cs typeface="Times"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p:cNvSpPr>
            <a:spLocks noGrp="1"/>
          </p:cNvSpPr>
          <p:nvPr>
            <p:ph type="title"/>
          </p:nvPr>
        </p:nvSpPr>
        <p:spPr/>
        <p:txBody>
          <a:bodyPr/>
          <a:lstStyle/>
          <a:p>
            <a:r>
              <a:rPr lang="zh-TW" altLang="en-US" sz="4000" b="1" dirty="0">
                <a:solidFill>
                  <a:schemeClr val="tx1"/>
                </a:solidFill>
                <a:latin typeface="Times New Roman" pitchFamily="18" charset="0"/>
                <a:cs typeface="Times New Roman" pitchFamily="18" charset="0"/>
              </a:rPr>
              <a:t>票站調</a:t>
            </a:r>
            <a:r>
              <a:rPr lang="zh-TW" altLang="en-US" sz="4000" b="1" dirty="0" smtClean="0">
                <a:solidFill>
                  <a:schemeClr val="tx1"/>
                </a:solidFill>
                <a:latin typeface="Times New Roman" pitchFamily="18" charset="0"/>
                <a:cs typeface="Times New Roman" pitchFamily="18" charset="0"/>
              </a:rPr>
              <a:t>查</a:t>
            </a:r>
            <a:endParaRPr lang="zh-HK" altLang="en-US" sz="4000" b="1" dirty="0" smtClean="0">
              <a:solidFill>
                <a:schemeClr val="tx1"/>
              </a:solidFill>
              <a:latin typeface="Times New Roman" pitchFamily="18" charset="0"/>
              <a:cs typeface="Times New Roman" pitchFamily="18" charset="0"/>
            </a:endParaRPr>
          </a:p>
        </p:txBody>
      </p:sp>
      <p:cxnSp>
        <p:nvCxnSpPr>
          <p:cNvPr id="4" name="Straight Connector 3"/>
          <p:cNvCxnSpPr/>
          <p:nvPr/>
        </p:nvCxnSpPr>
        <p:spPr>
          <a:xfrm>
            <a:off x="914400" y="1484784"/>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C:\pop album\20090329_exit_poll\P1020828.JPG"/>
          <p:cNvPicPr>
            <a:picLocks noGrp="1" noChangeAspect="1" noChangeArrowheads="1"/>
          </p:cNvPicPr>
          <p:nvPr>
            <p:ph idx="1"/>
          </p:nvPr>
        </p:nvPicPr>
        <p:blipFill>
          <a:blip r:embed="rId2"/>
          <a:srcRect/>
          <a:stretch>
            <a:fillRect/>
          </a:stretch>
        </p:blipFill>
        <p:spPr bwMode="auto">
          <a:xfrm>
            <a:off x="755576" y="1628800"/>
            <a:ext cx="3962400" cy="2895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4396" y="2420888"/>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frank.lee\Desktop\Frank\My Pictures\20100516_LC_byelection_Frank\Picture 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29" y="3248882"/>
            <a:ext cx="41275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10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p:cNvSpPr>
            <a:spLocks noGrp="1"/>
          </p:cNvSpPr>
          <p:nvPr>
            <p:ph type="title"/>
          </p:nvPr>
        </p:nvSpPr>
        <p:spPr>
          <a:xfrm>
            <a:off x="457200" y="338139"/>
            <a:ext cx="8229600" cy="1146646"/>
          </a:xfrm>
        </p:spPr>
        <p:txBody>
          <a:bodyPr/>
          <a:lstStyle/>
          <a:p>
            <a:r>
              <a:rPr lang="zh-TW" altLang="en-US" sz="4000" b="1" dirty="0">
                <a:solidFill>
                  <a:schemeClr val="tx1"/>
                </a:solidFill>
                <a:latin typeface="Times New Roman" pitchFamily="18" charset="0"/>
                <a:cs typeface="Times New Roman" pitchFamily="18" charset="0"/>
              </a:rPr>
              <a:t>票站調</a:t>
            </a:r>
            <a:r>
              <a:rPr lang="zh-TW" altLang="en-US" sz="4000" b="1" dirty="0" smtClean="0">
                <a:solidFill>
                  <a:schemeClr val="tx1"/>
                </a:solidFill>
                <a:latin typeface="Times New Roman" pitchFamily="18" charset="0"/>
                <a:cs typeface="Times New Roman" pitchFamily="18" charset="0"/>
              </a:rPr>
              <a:t>查</a:t>
            </a:r>
            <a:endParaRPr lang="zh-HK" altLang="en-US" sz="4000" b="1" dirty="0" smtClean="0">
              <a:solidFill>
                <a:schemeClr val="tx1"/>
              </a:solidFill>
              <a:latin typeface="Times New Roman" pitchFamily="18" charset="0"/>
              <a:cs typeface="Times New Roman" pitchFamily="18" charset="0"/>
            </a:endParaRPr>
          </a:p>
        </p:txBody>
      </p:sp>
      <p:cxnSp>
        <p:nvCxnSpPr>
          <p:cNvPr id="4" name="Straight Connector 3"/>
          <p:cNvCxnSpPr/>
          <p:nvPr/>
        </p:nvCxnSpPr>
        <p:spPr>
          <a:xfrm>
            <a:off x="914400" y="1484784"/>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700808"/>
            <a:ext cx="60864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winn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96863"/>
            <a:ext cx="284956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638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914400" y="1916832"/>
            <a:ext cx="7467600" cy="4680520"/>
          </a:xfrm>
        </p:spPr>
        <p:txBody>
          <a:bodyPr/>
          <a:lstStyle/>
          <a:p>
            <a:r>
              <a:rPr lang="zh-TW" altLang="en-US" sz="2200" b="1" dirty="0" smtClean="0">
                <a:solidFill>
                  <a:schemeClr val="tx1"/>
                </a:solidFill>
              </a:rPr>
              <a:t>如</a:t>
            </a:r>
            <a:r>
              <a:rPr lang="zh-TW" altLang="en-US" sz="2200" b="1" dirty="0">
                <a:solidFill>
                  <a:schemeClr val="tx1"/>
                </a:solidFill>
              </a:rPr>
              <a:t>何防止參選人士秘密將票站調查資料用作選舉工</a:t>
            </a:r>
            <a:r>
              <a:rPr lang="zh-TW" altLang="en-US" sz="2200" b="1" dirty="0" smtClean="0">
                <a:solidFill>
                  <a:schemeClr val="tx1"/>
                </a:solidFill>
              </a:rPr>
              <a:t>程 </a:t>
            </a:r>
            <a:r>
              <a:rPr lang="en-US" altLang="zh-TW" sz="2200" b="1" dirty="0" smtClean="0">
                <a:solidFill>
                  <a:schemeClr val="tx1"/>
                </a:solidFill>
              </a:rPr>
              <a:t>?</a:t>
            </a:r>
          </a:p>
          <a:p>
            <a:endParaRPr lang="en-US" altLang="zh-TW" sz="2000" b="1" dirty="0" smtClean="0">
              <a:solidFill>
                <a:schemeClr val="tx1"/>
              </a:solidFill>
              <a:latin typeface="Times New Roman" pitchFamily="18" charset="0"/>
              <a:cs typeface="Times New Roman" pitchFamily="18" charset="0"/>
            </a:endParaRPr>
          </a:p>
          <a:p>
            <a:r>
              <a:rPr lang="zh-TW" altLang="en-US" sz="2000" b="1" dirty="0" smtClean="0">
                <a:solidFill>
                  <a:schemeClr val="tx1"/>
                </a:solidFill>
                <a:latin typeface="Times New Roman" pitchFamily="18" charset="0"/>
                <a:cs typeface="Times New Roman" pitchFamily="18" charset="0"/>
              </a:rPr>
              <a:t>筆者從</a:t>
            </a:r>
            <a:r>
              <a:rPr lang="zh-TW" altLang="en-US" sz="2000" b="1" dirty="0">
                <a:solidFill>
                  <a:schemeClr val="tx1"/>
                </a:solidFill>
                <a:latin typeface="Times New Roman" pitchFamily="18" charset="0"/>
                <a:cs typeface="Times New Roman" pitchFamily="18" charset="0"/>
              </a:rPr>
              <a:t>不反對政黨或其他機構進行票站調查。相反，能夠把政策平台和選舉工程建立在科學數據之上，是社會的進步</a:t>
            </a:r>
            <a:r>
              <a:rPr lang="zh-TW" altLang="en-US" sz="2000" b="1" dirty="0" smtClean="0">
                <a:solidFill>
                  <a:schemeClr val="tx1"/>
                </a:solidFill>
                <a:latin typeface="Times New Roman" pitchFamily="18" charset="0"/>
                <a:cs typeface="Times New Roman" pitchFamily="18" charset="0"/>
              </a:rPr>
              <a:t>。</a:t>
            </a:r>
            <a:endParaRPr lang="en-US" altLang="zh-TW" sz="2000" b="1" dirty="0" smtClean="0">
              <a:solidFill>
                <a:schemeClr val="tx1"/>
              </a:solidFill>
              <a:latin typeface="Times New Roman" pitchFamily="18" charset="0"/>
              <a:cs typeface="Times New Roman" pitchFamily="18" charset="0"/>
            </a:endParaRPr>
          </a:p>
          <a:p>
            <a:pPr marL="0" indent="0">
              <a:buNone/>
            </a:pPr>
            <a:endParaRPr lang="en-US" altLang="zh-TW" sz="2000" b="1" dirty="0" smtClean="0">
              <a:solidFill>
                <a:schemeClr val="tx1"/>
              </a:solidFill>
              <a:latin typeface="Times New Roman" pitchFamily="18" charset="0"/>
              <a:cs typeface="Times New Roman" pitchFamily="18" charset="0"/>
            </a:endParaRPr>
          </a:p>
          <a:p>
            <a:r>
              <a:rPr lang="zh-TW" altLang="en-US" sz="2000" b="1" dirty="0" smtClean="0">
                <a:solidFill>
                  <a:schemeClr val="tx1"/>
                </a:solidFill>
                <a:latin typeface="Times New Roman" pitchFamily="18" charset="0"/>
                <a:cs typeface="Times New Roman" pitchFamily="18" charset="0"/>
              </a:rPr>
              <a:t>筆</a:t>
            </a:r>
            <a:r>
              <a:rPr lang="zh-TW" altLang="en-US" sz="2000" b="1" dirty="0">
                <a:solidFill>
                  <a:schemeClr val="tx1"/>
                </a:solidFill>
                <a:latin typeface="Times New Roman" pitchFamily="18" charset="0"/>
                <a:cs typeface="Times New Roman" pitchFamily="18" charset="0"/>
              </a:rPr>
              <a:t>者反對的，是調查機構以不誠實的手法套取選民的意見，秘秘密密地用作選舉工程</a:t>
            </a:r>
            <a:r>
              <a:rPr lang="en-US" altLang="zh-TW" sz="2000" b="1" dirty="0">
                <a:solidFill>
                  <a:schemeClr val="tx1"/>
                </a:solidFill>
                <a:latin typeface="Times New Roman" pitchFamily="18" charset="0"/>
                <a:cs typeface="Times New Roman" pitchFamily="18" charset="0"/>
              </a:rPr>
              <a:t>……</a:t>
            </a:r>
            <a:r>
              <a:rPr lang="zh-TW" altLang="en-US" sz="2000" b="1" dirty="0">
                <a:solidFill>
                  <a:schemeClr val="tx1"/>
                </a:solidFill>
                <a:latin typeface="Times New Roman" pitchFamily="18" charset="0"/>
                <a:cs typeface="Times New Roman" pitchFamily="18" charset="0"/>
              </a:rPr>
              <a:t>選舉委員會與傳媒機構多年來的共識，是投票結束前不會預測結果</a:t>
            </a:r>
            <a:r>
              <a:rPr lang="en-US" altLang="zh-TW" sz="2000" b="1" dirty="0">
                <a:solidFill>
                  <a:schemeClr val="tx1"/>
                </a:solidFill>
                <a:latin typeface="Times New Roman" pitchFamily="18" charset="0"/>
                <a:cs typeface="Times New Roman" pitchFamily="18" charset="0"/>
              </a:rPr>
              <a:t>……</a:t>
            </a:r>
            <a:r>
              <a:rPr lang="zh-TW" altLang="en-US" sz="2000" b="1" dirty="0">
                <a:solidFill>
                  <a:schemeClr val="tx1"/>
                </a:solidFill>
                <a:latin typeface="Times New Roman" pitchFamily="18" charset="0"/>
                <a:cs typeface="Times New Roman" pitchFamily="18" charset="0"/>
              </a:rPr>
              <a:t>如果個別參選人仕能夠透過某些渠道，取得這些寶貴的資訊</a:t>
            </a:r>
            <a:r>
              <a:rPr lang="en-US" altLang="zh-TW" sz="2000" b="1" dirty="0">
                <a:solidFill>
                  <a:schemeClr val="tx1"/>
                </a:solidFill>
                <a:latin typeface="Times New Roman" pitchFamily="18" charset="0"/>
                <a:cs typeface="Times New Roman" pitchFamily="18" charset="0"/>
              </a:rPr>
              <a:t>……</a:t>
            </a:r>
            <a:r>
              <a:rPr lang="zh-TW" altLang="en-US" sz="2000" b="1" dirty="0">
                <a:solidFill>
                  <a:schemeClr val="tx1"/>
                </a:solidFill>
                <a:latin typeface="Times New Roman" pitchFamily="18" charset="0"/>
                <a:cs typeface="Times New Roman" pitchFamily="18" charset="0"/>
              </a:rPr>
              <a:t>選管會定下來禁止發放票站預測的指引，是不是變得毫無意義</a:t>
            </a:r>
            <a:r>
              <a:rPr lang="zh-TW" altLang="en-US" sz="2000" b="1" dirty="0" smtClean="0">
                <a:solidFill>
                  <a:schemeClr val="tx1"/>
                </a:solidFill>
                <a:latin typeface="Times New Roman" pitchFamily="18" charset="0"/>
                <a:cs typeface="Times New Roman" pitchFamily="18" charset="0"/>
              </a:rPr>
              <a:t>？」</a:t>
            </a:r>
            <a:endParaRPr lang="en-US" altLang="zh-TW" sz="2000" b="1" dirty="0" smtClean="0">
              <a:solidFill>
                <a:schemeClr val="tx1"/>
              </a:solidFill>
              <a:latin typeface="Times New Roman" pitchFamily="18" charset="0"/>
              <a:cs typeface="Times New Roman" pitchFamily="18" charset="0"/>
            </a:endParaRPr>
          </a:p>
          <a:p>
            <a:pPr marL="0" indent="0">
              <a:buNone/>
            </a:pPr>
            <a:endParaRPr lang="en-US" altLang="zh-TW" sz="2000" b="1" dirty="0" smtClean="0">
              <a:solidFill>
                <a:schemeClr val="tx1"/>
              </a:solidFill>
              <a:latin typeface="Times New Roman" pitchFamily="18" charset="0"/>
              <a:cs typeface="Times New Roman" pitchFamily="18" charset="0"/>
            </a:endParaRPr>
          </a:p>
          <a:p>
            <a:r>
              <a:rPr lang="zh-TW" altLang="en-US" sz="2000" b="1" dirty="0" smtClean="0">
                <a:solidFill>
                  <a:schemeClr val="tx1"/>
                </a:solidFill>
                <a:latin typeface="Times New Roman" pitchFamily="18" charset="0"/>
                <a:cs typeface="Times New Roman" pitchFamily="18" charset="0"/>
              </a:rPr>
              <a:t>（鍾</a:t>
            </a:r>
            <a:r>
              <a:rPr lang="zh-TW" altLang="en-US" sz="2000" b="1" dirty="0">
                <a:solidFill>
                  <a:schemeClr val="tx1"/>
                </a:solidFill>
                <a:latin typeface="Times New Roman" pitchFamily="18" charset="0"/>
                <a:cs typeface="Times New Roman" pitchFamily="18" charset="0"/>
              </a:rPr>
              <a:t>庭耀  </a:t>
            </a:r>
            <a:r>
              <a:rPr lang="en-US" altLang="zh-TW" sz="2000" b="1" dirty="0">
                <a:solidFill>
                  <a:schemeClr val="tx1"/>
                </a:solidFill>
                <a:latin typeface="Times New Roman" pitchFamily="18" charset="0"/>
                <a:cs typeface="Times New Roman" pitchFamily="18" charset="0"/>
              </a:rPr>
              <a:t>:</a:t>
            </a:r>
            <a:r>
              <a:rPr lang="zh-TW" altLang="en-US" sz="2000" b="1" dirty="0">
                <a:solidFill>
                  <a:schemeClr val="tx1"/>
                </a:solidFill>
                <a:latin typeface="Times New Roman" pitchFamily="18" charset="0"/>
                <a:cs typeface="Times New Roman" pitchFamily="18" charset="0"/>
              </a:rPr>
              <a:t> 「票站調查的專業規範」， 寫於</a:t>
            </a:r>
            <a:r>
              <a:rPr lang="en-US" altLang="zh-TW" sz="2000" b="1" dirty="0">
                <a:solidFill>
                  <a:schemeClr val="tx1"/>
                </a:solidFill>
                <a:latin typeface="Times New Roman" pitchFamily="18" charset="0"/>
                <a:cs typeface="Times New Roman" pitchFamily="18" charset="0"/>
              </a:rPr>
              <a:t>2012</a:t>
            </a:r>
            <a:r>
              <a:rPr lang="zh-TW" altLang="en-US" sz="2000" b="1" dirty="0">
                <a:solidFill>
                  <a:schemeClr val="tx1"/>
                </a:solidFill>
                <a:latin typeface="Times New Roman" pitchFamily="18" charset="0"/>
                <a:cs typeface="Times New Roman" pitchFamily="18" charset="0"/>
              </a:rPr>
              <a:t>年</a:t>
            </a:r>
            <a:r>
              <a:rPr lang="zh-TW" altLang="en-US" sz="2000" b="1" dirty="0" smtClean="0">
                <a:solidFill>
                  <a:schemeClr val="tx1"/>
                </a:solidFill>
                <a:latin typeface="Times New Roman" pitchFamily="18" charset="0"/>
                <a:cs typeface="Times New Roman" pitchFamily="18" charset="0"/>
              </a:rPr>
              <a:t>）</a:t>
            </a:r>
            <a:endParaRPr lang="en-US" altLang="zh-HK" sz="2000" b="1" dirty="0">
              <a:solidFill>
                <a:schemeClr val="tx1"/>
              </a:solidFill>
              <a:latin typeface="Times New Roman" pitchFamily="18" charset="0"/>
              <a:cs typeface="Times New Roman" pitchFamily="18" charset="0"/>
            </a:endParaRPr>
          </a:p>
        </p:txBody>
      </p:sp>
      <p:sp>
        <p:nvSpPr>
          <p:cNvPr id="30723" name="Title 2"/>
          <p:cNvSpPr>
            <a:spLocks noGrp="1"/>
          </p:cNvSpPr>
          <p:nvPr>
            <p:ph type="title"/>
          </p:nvPr>
        </p:nvSpPr>
        <p:spPr/>
        <p:txBody>
          <a:bodyPr/>
          <a:lstStyle/>
          <a:p>
            <a:r>
              <a:rPr lang="zh-TW" altLang="en-US" sz="4000" b="1" dirty="0">
                <a:solidFill>
                  <a:schemeClr val="tx1"/>
                </a:solidFill>
                <a:latin typeface="Times New Roman" pitchFamily="18" charset="0"/>
                <a:cs typeface="Times New Roman" pitchFamily="18" charset="0"/>
              </a:rPr>
              <a:t>票站調查的專業規範</a:t>
            </a:r>
            <a:endParaRPr lang="zh-HK" altLang="en-US" sz="4000" b="1" dirty="0">
              <a:solidFill>
                <a:schemeClr val="tx1"/>
              </a:solidFill>
              <a:latin typeface="Times New Roman" pitchFamily="18" charset="0"/>
              <a:cs typeface="Times New Roman" pitchFamily="18" charset="0"/>
            </a:endParaRPr>
          </a:p>
        </p:txBody>
      </p:sp>
      <p:cxnSp>
        <p:nvCxnSpPr>
          <p:cNvPr id="4" name="Straight Connector 3"/>
          <p:cNvCxnSpPr/>
          <p:nvPr/>
        </p:nvCxnSpPr>
        <p:spPr>
          <a:xfrm>
            <a:off x="914400" y="1484784"/>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p:cNvSpPr>
            <a:spLocks noGrp="1"/>
          </p:cNvSpPr>
          <p:nvPr>
            <p:ph idx="1"/>
          </p:nvPr>
        </p:nvSpPr>
        <p:spPr>
          <a:xfrm>
            <a:off x="1096616" y="2348880"/>
            <a:ext cx="7056784" cy="3312368"/>
          </a:xfrm>
        </p:spPr>
        <p:txBody>
          <a:bodyPr/>
          <a:lstStyle/>
          <a:p>
            <a:r>
              <a:rPr lang="zh-TW" altLang="en-US" sz="2800" b="1" dirty="0">
                <a:solidFill>
                  <a:schemeClr val="tx1"/>
                </a:solidFill>
                <a:latin typeface="Times New Roman" pitchFamily="18" charset="0"/>
                <a:cs typeface="Times New Roman" pitchFamily="18" charset="0"/>
              </a:rPr>
              <a:t>票站調查以至一般民意調查的規管，應該根據三項原則制訂</a:t>
            </a:r>
            <a:r>
              <a:rPr lang="zh-TW" altLang="en-US" sz="2800" b="1" dirty="0" smtClean="0">
                <a:solidFill>
                  <a:schemeClr val="tx1"/>
                </a:solidFill>
                <a:latin typeface="Times New Roman" pitchFamily="18" charset="0"/>
                <a:cs typeface="Times New Roman" pitchFamily="18" charset="0"/>
              </a:rPr>
              <a:t>：</a:t>
            </a:r>
            <a:endParaRPr lang="en-US" altLang="zh-TW" sz="1100" b="1" dirty="0" smtClean="0">
              <a:solidFill>
                <a:schemeClr val="tx1"/>
              </a:solidFill>
              <a:latin typeface="Times New Roman" pitchFamily="18" charset="0"/>
              <a:cs typeface="Times New Roman" pitchFamily="18" charset="0"/>
            </a:endParaRPr>
          </a:p>
          <a:p>
            <a:pPr marL="0" indent="0">
              <a:buNone/>
            </a:pPr>
            <a:r>
              <a:rPr lang="en-US" altLang="zh-TW" sz="1100" b="1" dirty="0" smtClean="0">
                <a:solidFill>
                  <a:schemeClr val="tx1"/>
                </a:solidFill>
                <a:latin typeface="Times New Roman" pitchFamily="18" charset="0"/>
                <a:cs typeface="Times New Roman" pitchFamily="18" charset="0"/>
              </a:rPr>
              <a:t>	</a:t>
            </a:r>
          </a:p>
          <a:p>
            <a:pPr marL="984250" lvl="1" indent="0">
              <a:buNone/>
            </a:pPr>
            <a:r>
              <a:rPr lang="zh-TW" altLang="en-US" sz="2800" b="1" dirty="0">
                <a:solidFill>
                  <a:schemeClr val="tx1"/>
                </a:solidFill>
              </a:rPr>
              <a:t>（一）</a:t>
            </a:r>
            <a:r>
              <a:rPr lang="zh-TW" altLang="en-US" sz="2600" b="1" dirty="0" smtClean="0">
                <a:solidFill>
                  <a:schemeClr val="tx1"/>
                </a:solidFill>
                <a:latin typeface="Times New Roman" pitchFamily="18" charset="0"/>
                <a:cs typeface="Times New Roman" pitchFamily="18" charset="0"/>
              </a:rPr>
              <a:t>政</a:t>
            </a:r>
            <a:r>
              <a:rPr lang="zh-TW" altLang="en-US" sz="2600" b="1" dirty="0">
                <a:solidFill>
                  <a:schemeClr val="tx1"/>
                </a:solidFill>
                <a:latin typeface="Times New Roman" pitchFamily="18" charset="0"/>
                <a:cs typeface="Times New Roman" pitchFamily="18" charset="0"/>
              </a:rPr>
              <a:t>府愈少監管愈好</a:t>
            </a:r>
            <a:r>
              <a:rPr lang="zh-TW" altLang="en-US" sz="2600" b="1" dirty="0" smtClean="0">
                <a:solidFill>
                  <a:schemeClr val="tx1"/>
                </a:solidFill>
                <a:latin typeface="Times New Roman" pitchFamily="18" charset="0"/>
                <a:cs typeface="Times New Roman" pitchFamily="18" charset="0"/>
              </a:rPr>
              <a:t>；</a:t>
            </a:r>
            <a:endParaRPr lang="en-US" altLang="zh-TW" sz="2600" b="1" dirty="0" smtClean="0">
              <a:solidFill>
                <a:schemeClr val="tx1"/>
              </a:solidFill>
              <a:latin typeface="Times New Roman" pitchFamily="18" charset="0"/>
              <a:cs typeface="Times New Roman" pitchFamily="18" charset="0"/>
            </a:endParaRPr>
          </a:p>
          <a:p>
            <a:pPr marL="984250" lvl="1" indent="0">
              <a:buNone/>
            </a:pPr>
            <a:r>
              <a:rPr lang="zh-TW" altLang="en-US" sz="2800" b="1" dirty="0" smtClean="0">
                <a:solidFill>
                  <a:schemeClr val="tx1"/>
                </a:solidFill>
              </a:rPr>
              <a:t>（二）</a:t>
            </a:r>
            <a:r>
              <a:rPr lang="zh-TW" altLang="en-US" sz="2600" b="1" dirty="0" smtClean="0">
                <a:solidFill>
                  <a:schemeClr val="tx1"/>
                </a:solidFill>
                <a:latin typeface="Times New Roman" pitchFamily="18" charset="0"/>
                <a:cs typeface="Times New Roman" pitchFamily="18" charset="0"/>
              </a:rPr>
              <a:t>資訊</a:t>
            </a:r>
            <a:r>
              <a:rPr lang="zh-TW" altLang="en-US" sz="2600" b="1" dirty="0">
                <a:solidFill>
                  <a:schemeClr val="tx1"/>
                </a:solidFill>
                <a:latin typeface="Times New Roman" pitchFamily="18" charset="0"/>
                <a:cs typeface="Times New Roman" pitchFamily="18" charset="0"/>
              </a:rPr>
              <a:t>流通愈暢順愈好</a:t>
            </a:r>
            <a:r>
              <a:rPr lang="zh-TW" altLang="en-US" sz="2600" b="1" dirty="0" smtClean="0">
                <a:solidFill>
                  <a:schemeClr val="tx1"/>
                </a:solidFill>
                <a:latin typeface="Times New Roman" pitchFamily="18" charset="0"/>
                <a:cs typeface="Times New Roman" pitchFamily="18" charset="0"/>
              </a:rPr>
              <a:t>；</a:t>
            </a:r>
            <a:endParaRPr lang="en-US" altLang="zh-TW" sz="2600" b="1" dirty="0" smtClean="0">
              <a:solidFill>
                <a:schemeClr val="tx1"/>
              </a:solidFill>
              <a:latin typeface="Times New Roman" pitchFamily="18" charset="0"/>
              <a:cs typeface="Times New Roman" pitchFamily="18" charset="0"/>
            </a:endParaRPr>
          </a:p>
          <a:p>
            <a:pPr marL="984250" lvl="1" indent="0">
              <a:buNone/>
            </a:pPr>
            <a:r>
              <a:rPr lang="zh-TW" altLang="en-US" sz="2800" b="1" dirty="0" smtClean="0">
                <a:solidFill>
                  <a:schemeClr val="tx1"/>
                </a:solidFill>
              </a:rPr>
              <a:t>（三）</a:t>
            </a:r>
            <a:r>
              <a:rPr lang="zh-TW" altLang="en-US" sz="2600" b="1" dirty="0" smtClean="0">
                <a:solidFill>
                  <a:schemeClr val="tx1"/>
                </a:solidFill>
                <a:latin typeface="Times New Roman" pitchFamily="18" charset="0"/>
                <a:cs typeface="Times New Roman" pitchFamily="18" charset="0"/>
              </a:rPr>
              <a:t>專</a:t>
            </a:r>
            <a:r>
              <a:rPr lang="zh-TW" altLang="en-US" sz="2600" b="1" dirty="0">
                <a:solidFill>
                  <a:schemeClr val="tx1"/>
                </a:solidFill>
                <a:latin typeface="Times New Roman" pitchFamily="18" charset="0"/>
                <a:cs typeface="Times New Roman" pitchFamily="18" charset="0"/>
              </a:rPr>
              <a:t>業守則愈早制訂愈好。</a:t>
            </a:r>
            <a:endParaRPr lang="en-US" altLang="zh-HK" sz="2600" b="1" dirty="0" smtClean="0">
              <a:solidFill>
                <a:schemeClr val="tx1"/>
              </a:solidFill>
              <a:latin typeface="Times New Roman" pitchFamily="18" charset="0"/>
              <a:cs typeface="Times New Roman" pitchFamily="18" charset="0"/>
            </a:endParaRPr>
          </a:p>
        </p:txBody>
      </p:sp>
      <p:sp>
        <p:nvSpPr>
          <p:cNvPr id="31747" name="Title 2"/>
          <p:cNvSpPr>
            <a:spLocks noGrp="1"/>
          </p:cNvSpPr>
          <p:nvPr>
            <p:ph type="title"/>
          </p:nvPr>
        </p:nvSpPr>
        <p:spPr/>
        <p:txBody>
          <a:bodyPr/>
          <a:lstStyle/>
          <a:p>
            <a:r>
              <a:rPr lang="zh-TW" altLang="en-US" sz="4000" b="1" dirty="0">
                <a:solidFill>
                  <a:schemeClr val="tx1"/>
                </a:solidFill>
                <a:latin typeface="Times New Roman" pitchFamily="18" charset="0"/>
                <a:cs typeface="Times New Roman" pitchFamily="18" charset="0"/>
              </a:rPr>
              <a:t>票站調查的專業規範</a:t>
            </a:r>
            <a:endParaRPr lang="zh-HK" altLang="en-US" sz="4000" b="1" dirty="0" smtClean="0">
              <a:solidFill>
                <a:schemeClr val="tx1"/>
              </a:solidFill>
              <a:latin typeface="Times New Roman" pitchFamily="18" charset="0"/>
              <a:cs typeface="Times New Roman" pitchFamily="18" charset="0"/>
            </a:endParaRPr>
          </a:p>
        </p:txBody>
      </p:sp>
      <p:cxnSp>
        <p:nvCxnSpPr>
          <p:cNvPr id="6" name="Straight Connector 5"/>
          <p:cNvCxnSpPr/>
          <p:nvPr/>
        </p:nvCxnSpPr>
        <p:spPr>
          <a:xfrm>
            <a:off x="914400" y="1484784"/>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1538" y="1988840"/>
            <a:ext cx="7408862" cy="4176464"/>
          </a:xfrm>
        </p:spPr>
        <p:txBody>
          <a:bodyPr/>
          <a:lstStyle/>
          <a:p>
            <a:r>
              <a:rPr lang="zh-TW" altLang="en-US" b="1" dirty="0">
                <a:solidFill>
                  <a:schemeClr val="tx1"/>
                </a:solidFill>
                <a:latin typeface="Times New Roman" panose="02020603050405020304" pitchFamily="18" charset="0"/>
                <a:cs typeface="Times New Roman" panose="02020603050405020304" pitchFamily="18" charset="0"/>
              </a:rPr>
              <a:t>為提升票站調查的公信力，香港大學民意研究計劃的團</a:t>
            </a:r>
            <a:r>
              <a:rPr lang="zh-TW" altLang="en-US" b="1" dirty="0" smtClean="0">
                <a:solidFill>
                  <a:schemeClr val="tx1"/>
                </a:solidFill>
                <a:latin typeface="Times New Roman" panose="02020603050405020304" pitchFamily="18" charset="0"/>
                <a:cs typeface="Times New Roman" panose="02020603050405020304" pitchFamily="18" charset="0"/>
              </a:rPr>
              <a:t>隊在</a:t>
            </a:r>
            <a:r>
              <a:rPr lang="en-US" altLang="zh-TW" b="1" dirty="0" smtClean="0">
                <a:solidFill>
                  <a:schemeClr val="tx1"/>
                </a:solidFill>
                <a:latin typeface="Times New Roman" panose="02020603050405020304" pitchFamily="18" charset="0"/>
                <a:cs typeface="Times New Roman" panose="02020603050405020304" pitchFamily="18" charset="0"/>
              </a:rPr>
              <a:t>2012</a:t>
            </a:r>
            <a:r>
              <a:rPr lang="zh-TW" altLang="en-US" b="1" dirty="0" smtClean="0">
                <a:solidFill>
                  <a:schemeClr val="tx1"/>
                </a:solidFill>
              </a:rPr>
              <a:t>年</a:t>
            </a:r>
            <a:r>
              <a:rPr lang="zh-TW" altLang="en-US" b="1" dirty="0">
                <a:solidFill>
                  <a:schemeClr val="tx1"/>
                </a:solidFill>
              </a:rPr>
              <a:t>的立法會選</a:t>
            </a:r>
            <a:r>
              <a:rPr lang="zh-TW" altLang="en-US" b="1" dirty="0" smtClean="0">
                <a:solidFill>
                  <a:schemeClr val="tx1"/>
                </a:solidFill>
              </a:rPr>
              <a:t>舉票</a:t>
            </a:r>
            <a:r>
              <a:rPr lang="zh-TW" altLang="en-US" b="1" dirty="0">
                <a:solidFill>
                  <a:schemeClr val="tx1"/>
                </a:solidFill>
              </a:rPr>
              <a:t>站調</a:t>
            </a:r>
            <a:r>
              <a:rPr lang="zh-TW" altLang="en-US" b="1" dirty="0" smtClean="0">
                <a:solidFill>
                  <a:schemeClr val="tx1"/>
                </a:solidFill>
              </a:rPr>
              <a:t>查採取了以下操施：</a:t>
            </a:r>
            <a:endParaRPr lang="en-US" altLang="zh-TW" b="1" dirty="0" smtClean="0">
              <a:solidFill>
                <a:schemeClr val="tx1"/>
              </a:solidFill>
            </a:endParaRPr>
          </a:p>
          <a:p>
            <a:endParaRPr lang="zh-TW" altLang="en-US" b="1" dirty="0">
              <a:solidFill>
                <a:schemeClr val="tx1"/>
              </a:solidFill>
            </a:endParaRPr>
          </a:p>
          <a:p>
            <a:pPr marL="361950" indent="0">
              <a:buNone/>
            </a:pPr>
            <a:r>
              <a:rPr lang="zh-TW" altLang="en-US" b="1" dirty="0">
                <a:solidFill>
                  <a:schemeClr val="tx1"/>
                </a:solidFill>
              </a:rPr>
              <a:t>（一）    強調與選舉工程無關</a:t>
            </a:r>
            <a:r>
              <a:rPr lang="zh-TW" altLang="en-US" b="1" dirty="0" smtClean="0">
                <a:solidFill>
                  <a:schemeClr val="tx1"/>
                </a:solidFill>
              </a:rPr>
              <a:t>：</a:t>
            </a:r>
            <a:endParaRPr lang="zh-TW" altLang="en-US" b="1" dirty="0">
              <a:solidFill>
                <a:schemeClr val="tx1"/>
              </a:solidFill>
            </a:endParaRPr>
          </a:p>
          <a:p>
            <a:pPr marL="361950" indent="0">
              <a:buNone/>
            </a:pPr>
            <a:r>
              <a:rPr lang="zh-TW" altLang="en-US" b="1" dirty="0">
                <a:solidFill>
                  <a:schemeClr val="tx1"/>
                </a:solidFill>
              </a:rPr>
              <a:t>（二）    加強獨立操作</a:t>
            </a:r>
            <a:r>
              <a:rPr lang="zh-TW" altLang="en-US" b="1" dirty="0" smtClean="0">
                <a:solidFill>
                  <a:schemeClr val="tx1"/>
                </a:solidFill>
              </a:rPr>
              <a:t>： </a:t>
            </a:r>
            <a:endParaRPr lang="zh-TW" altLang="en-US" b="1" dirty="0">
              <a:solidFill>
                <a:schemeClr val="tx1"/>
              </a:solidFill>
            </a:endParaRPr>
          </a:p>
          <a:p>
            <a:pPr marL="361950" indent="0">
              <a:buNone/>
            </a:pPr>
            <a:r>
              <a:rPr lang="zh-TW" altLang="en-US" b="1" dirty="0">
                <a:solidFill>
                  <a:schemeClr val="tx1"/>
                </a:solidFill>
              </a:rPr>
              <a:t>（三）    對贊助機構提高要</a:t>
            </a:r>
            <a:r>
              <a:rPr lang="zh-TW" altLang="en-US" b="1" dirty="0" smtClean="0">
                <a:solidFill>
                  <a:schemeClr val="tx1"/>
                </a:solidFill>
              </a:rPr>
              <a:t>求</a:t>
            </a:r>
            <a:endParaRPr lang="en-US" altLang="zh-TW" b="1" dirty="0" smtClean="0">
              <a:solidFill>
                <a:schemeClr val="tx1"/>
              </a:solidFill>
            </a:endParaRPr>
          </a:p>
          <a:p>
            <a:pPr marL="361950" indent="0">
              <a:buNone/>
            </a:pPr>
            <a:r>
              <a:rPr lang="zh-TW" altLang="en-US" b="1" dirty="0" smtClean="0">
                <a:solidFill>
                  <a:schemeClr val="tx1"/>
                </a:solidFill>
              </a:rPr>
              <a:t>（</a:t>
            </a:r>
            <a:r>
              <a:rPr lang="zh-TW" altLang="en-US" b="1" dirty="0">
                <a:solidFill>
                  <a:schemeClr val="tx1"/>
                </a:solidFill>
              </a:rPr>
              <a:t>四）    容許巿民更多選</a:t>
            </a:r>
            <a:r>
              <a:rPr lang="zh-TW" altLang="en-US" b="1" dirty="0" smtClean="0">
                <a:solidFill>
                  <a:schemeClr val="tx1"/>
                </a:solidFill>
              </a:rPr>
              <a:t>擇 </a:t>
            </a:r>
            <a:endParaRPr lang="zh-TW" altLang="en-US" b="1" dirty="0">
              <a:solidFill>
                <a:schemeClr val="tx1"/>
              </a:solidFill>
            </a:endParaRPr>
          </a:p>
          <a:p>
            <a:pPr marL="361950" indent="0">
              <a:buNone/>
            </a:pPr>
            <a:r>
              <a:rPr lang="zh-TW" altLang="en-US" b="1" dirty="0">
                <a:solidFill>
                  <a:schemeClr val="tx1"/>
                </a:solidFill>
              </a:rPr>
              <a:t>（五）    保守處理統計資</a:t>
            </a:r>
            <a:r>
              <a:rPr lang="zh-TW" altLang="en-US" b="1" dirty="0" smtClean="0">
                <a:solidFill>
                  <a:schemeClr val="tx1"/>
                </a:solidFill>
              </a:rPr>
              <a:t>料</a:t>
            </a:r>
            <a:endParaRPr lang="en-US" b="1" dirty="0">
              <a:solidFill>
                <a:schemeClr val="tx1"/>
              </a:solidFill>
            </a:endParaRPr>
          </a:p>
        </p:txBody>
      </p:sp>
      <p:sp>
        <p:nvSpPr>
          <p:cNvPr id="3" name="Title 2"/>
          <p:cNvSpPr>
            <a:spLocks noGrp="1"/>
          </p:cNvSpPr>
          <p:nvPr>
            <p:ph type="title"/>
          </p:nvPr>
        </p:nvSpPr>
        <p:spPr/>
        <p:txBody>
          <a:bodyPr/>
          <a:lstStyle/>
          <a:p>
            <a:r>
              <a:rPr lang="zh-TW" altLang="en-US" sz="4000" b="1" dirty="0">
                <a:solidFill>
                  <a:schemeClr val="tx1"/>
                </a:solidFill>
                <a:latin typeface="Times New Roman" pitchFamily="18" charset="0"/>
                <a:cs typeface="Times New Roman" pitchFamily="18" charset="0"/>
              </a:rPr>
              <a:t>票站調查的專業規範</a:t>
            </a:r>
            <a:endParaRPr lang="en-US" sz="4000" dirty="0"/>
          </a:p>
        </p:txBody>
      </p:sp>
      <p:cxnSp>
        <p:nvCxnSpPr>
          <p:cNvPr id="5" name="Straight Connector 4"/>
          <p:cNvCxnSpPr/>
          <p:nvPr/>
        </p:nvCxnSpPr>
        <p:spPr>
          <a:xfrm>
            <a:off x="914400" y="1484784"/>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16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2"/>
          <p:cNvSpPr>
            <a:spLocks noGrp="1"/>
          </p:cNvSpPr>
          <p:nvPr>
            <p:ph type="title"/>
          </p:nvPr>
        </p:nvSpPr>
        <p:spPr>
          <a:xfrm>
            <a:off x="457200" y="332656"/>
            <a:ext cx="8229600" cy="1252537"/>
          </a:xfrm>
        </p:spPr>
        <p:txBody>
          <a:bodyPr/>
          <a:lstStyle/>
          <a:p>
            <a:r>
              <a:rPr lang="zh-TW" altLang="en-US" sz="4000" b="1" dirty="0">
                <a:solidFill>
                  <a:schemeClr val="tx1"/>
                </a:solidFill>
                <a:latin typeface="Times New Roman" pitchFamily="18" charset="0"/>
                <a:cs typeface="Times New Roman" pitchFamily="18" charset="0"/>
              </a:rPr>
              <a:t>票站調查的專業規範</a:t>
            </a:r>
            <a:endParaRPr lang="zh-HK" altLang="en-US" sz="4000" b="1" dirty="0" smtClean="0">
              <a:solidFill>
                <a:schemeClr val="tx1"/>
              </a:solidFill>
              <a:latin typeface="Times New Roman" pitchFamily="18" charset="0"/>
              <a:cs typeface="Times New Roman" pitchFamily="18" charset="0"/>
            </a:endParaRPr>
          </a:p>
        </p:txBody>
      </p:sp>
      <p:cxnSp>
        <p:nvCxnSpPr>
          <p:cNvPr id="4" name="Straight Connector 3"/>
          <p:cNvCxnSpPr/>
          <p:nvPr/>
        </p:nvCxnSpPr>
        <p:spPr>
          <a:xfrm>
            <a:off x="914400" y="1412776"/>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556792"/>
            <a:ext cx="3346276" cy="4703625"/>
          </a:xfrm>
        </p:spPr>
      </p:pic>
      <p:sp>
        <p:nvSpPr>
          <p:cNvPr id="5" name="Rectangle 4"/>
          <p:cNvSpPr/>
          <p:nvPr/>
        </p:nvSpPr>
        <p:spPr>
          <a:xfrm>
            <a:off x="5148064" y="2780928"/>
            <a:ext cx="3384376" cy="1384995"/>
          </a:xfrm>
          <a:prstGeom prst="rect">
            <a:avLst/>
          </a:prstGeom>
        </p:spPr>
        <p:txBody>
          <a:bodyPr wrap="square">
            <a:spAutoFit/>
          </a:bodyPr>
          <a:lstStyle/>
          <a:p>
            <a:r>
              <a:rPr lang="en-US" altLang="zh-TW" sz="2800" b="1" dirty="0" smtClean="0">
                <a:ea typeface="+mj-ea"/>
                <a:cs typeface="Times New Roman" panose="02020603050405020304" pitchFamily="18" charset="0"/>
              </a:rPr>
              <a:t>2012</a:t>
            </a:r>
            <a:r>
              <a:rPr lang="zh-TW" altLang="en-US" sz="2800" b="1" dirty="0" smtClean="0">
                <a:ea typeface="+mj-ea"/>
                <a:cs typeface="Times New Roman" panose="02020603050405020304" pitchFamily="18" charset="0"/>
              </a:rPr>
              <a:t>年</a:t>
            </a:r>
            <a:r>
              <a:rPr lang="en-US" altLang="zh-TW" sz="2800" b="1" dirty="0" smtClean="0">
                <a:ea typeface="+mj-ea"/>
                <a:cs typeface="Times New Roman" panose="02020603050405020304" pitchFamily="18" charset="0"/>
              </a:rPr>
              <a:t>9</a:t>
            </a:r>
            <a:r>
              <a:rPr lang="zh-TW" altLang="en-US" sz="2800" b="1" dirty="0" smtClean="0">
                <a:ea typeface="+mj-ea"/>
                <a:cs typeface="Times New Roman" panose="02020603050405020304" pitchFamily="18" charset="0"/>
              </a:rPr>
              <a:t>月</a:t>
            </a:r>
            <a:r>
              <a:rPr lang="en-US" altLang="zh-TW" sz="2800" b="1" dirty="0" smtClean="0">
                <a:ea typeface="+mj-ea"/>
                <a:cs typeface="Times New Roman" panose="02020603050405020304" pitchFamily="18" charset="0"/>
              </a:rPr>
              <a:t>9</a:t>
            </a:r>
            <a:r>
              <a:rPr lang="zh-TW" altLang="en-US" sz="2800" b="1" dirty="0" smtClean="0">
                <a:ea typeface="+mj-ea"/>
                <a:cs typeface="Times New Roman" panose="02020603050405020304" pitchFamily="18" charset="0"/>
              </a:rPr>
              <a:t>日</a:t>
            </a:r>
            <a:endParaRPr lang="en-US" altLang="zh-TW" sz="2800" b="1" dirty="0" smtClean="0">
              <a:ea typeface="+mj-ea"/>
              <a:cs typeface="Times New Roman" panose="02020603050405020304" pitchFamily="18" charset="0"/>
            </a:endParaRPr>
          </a:p>
          <a:p>
            <a:r>
              <a:rPr lang="zh-TW" altLang="en-US" sz="2800" b="1" dirty="0" smtClean="0">
                <a:ea typeface="+mj-ea"/>
                <a:cs typeface="Times New Roman" panose="02020603050405020304" pitchFamily="18" charset="0"/>
              </a:rPr>
              <a:t>立</a:t>
            </a:r>
            <a:r>
              <a:rPr lang="zh-TW" altLang="en-US" sz="2800" b="1" dirty="0">
                <a:ea typeface="+mj-ea"/>
                <a:cs typeface="Times New Roman" panose="02020603050405020304" pitchFamily="18" charset="0"/>
              </a:rPr>
              <a:t>法會選舉 </a:t>
            </a:r>
            <a:endParaRPr lang="en-US" altLang="zh-TW" sz="2800" b="1" dirty="0" smtClean="0">
              <a:ea typeface="+mj-ea"/>
              <a:cs typeface="Times New Roman" panose="02020603050405020304" pitchFamily="18" charset="0"/>
            </a:endParaRPr>
          </a:p>
          <a:p>
            <a:r>
              <a:rPr lang="zh-TW" altLang="en-US" sz="2800" b="1" dirty="0" smtClean="0">
                <a:ea typeface="+mj-ea"/>
                <a:cs typeface="Times New Roman" panose="02020603050405020304" pitchFamily="18" charset="0"/>
              </a:rPr>
              <a:t>票</a:t>
            </a:r>
            <a:r>
              <a:rPr lang="zh-TW" altLang="en-US" sz="2800" b="1" dirty="0">
                <a:ea typeface="+mj-ea"/>
                <a:cs typeface="Times New Roman" panose="02020603050405020304" pitchFamily="18" charset="0"/>
              </a:rPr>
              <a:t>站調查約章</a:t>
            </a:r>
            <a:endParaRPr lang="en-US" sz="2800" b="1" dirty="0">
              <a:ea typeface="+mj-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2924175"/>
            <a:ext cx="7772400" cy="936625"/>
          </a:xfrm>
        </p:spPr>
        <p:txBody>
          <a:bodyPr/>
          <a:lstStyle/>
          <a:p>
            <a:r>
              <a:rPr lang="zh-TW" altLang="en-US" sz="4000" b="1" dirty="0" smtClean="0">
                <a:solidFill>
                  <a:schemeClr val="tx1"/>
                </a:solidFill>
              </a:rPr>
              <a:t>文章分享</a:t>
            </a:r>
            <a:endParaRPr lang="zh-HK" altLang="en-US" sz="4000" b="1" dirty="0" smtClean="0">
              <a:solidFill>
                <a:schemeClr val="tx1"/>
              </a:solidFill>
              <a:latin typeface="Times" pitchFamily="18" charset="0"/>
              <a:cs typeface="Times" pitchFamily="18" charset="0"/>
            </a:endParaRPr>
          </a:p>
        </p:txBody>
      </p:sp>
    </p:spTree>
    <p:extLst>
      <p:ext uri="{BB962C8B-B14F-4D97-AF65-F5344CB8AC3E}">
        <p14:creationId xmlns:p14="http://schemas.microsoft.com/office/powerpoint/2010/main" val="2117440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914400" y="2133600"/>
            <a:ext cx="7113984" cy="3959225"/>
          </a:xfrm>
        </p:spPr>
        <p:txBody>
          <a:bodyPr/>
          <a:lstStyle/>
          <a:p>
            <a:pPr algn="just" eaLnBrk="1" hangingPunct="1">
              <a:spcBef>
                <a:spcPts val="600"/>
              </a:spcBef>
              <a:spcAft>
                <a:spcPts val="600"/>
              </a:spcAft>
              <a:defRPr/>
            </a:pPr>
            <a:r>
              <a:rPr lang="en-US" altLang="zh-CN"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1991</a:t>
            </a:r>
            <a:r>
              <a:rPr lang="zh-CN"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CN"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月成立，初時隸屬香港大學社會科學研究中心，現隸屬社會科學學院</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eaLnBrk="1" hangingPunct="1">
              <a:spcBef>
                <a:spcPts val="600"/>
              </a:spcBef>
              <a:spcAft>
                <a:spcPts val="600"/>
              </a:spcAft>
              <a:buNone/>
              <a:defRPr/>
            </a:pPr>
            <a:endParaRPr lang="zh-TW" altLang="en-US" sz="4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spcBef>
                <a:spcPts val="600"/>
              </a:spcBef>
              <a:spcAft>
                <a:spcPts val="600"/>
              </a:spcAft>
              <a:defRPr/>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宗旨：為學術界、新聞界、政界及社會人士提供有用的民意資料，服務社會</a:t>
            </a:r>
            <a:r>
              <a:rPr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eaLnBrk="1" hangingPunct="1">
              <a:spcBef>
                <a:spcPts val="600"/>
              </a:spcBef>
              <a:spcAft>
                <a:spcPts val="600"/>
              </a:spcAft>
              <a:buNone/>
              <a:defRPr/>
            </a:pPr>
            <a:endParaRPr lang="zh-TW" altLang="en-US" sz="4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spcBef>
                <a:spcPts val="600"/>
              </a:spcBef>
              <a:spcAft>
                <a:spcPts val="600"/>
              </a:spcAft>
              <a:defRPr/>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香港第一所學界民意調查機構，迄今已經完成大約 </a:t>
            </a:r>
            <a:r>
              <a:rPr lang="en-US" altLang="zh-CN"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1,500 </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項獨立調查，及積極舉辦或回應各類民意研究講座及培訓課程。</a:t>
            </a:r>
            <a:endParaRPr lang="zh-CN"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315" name="Title 2"/>
          <p:cNvSpPr>
            <a:spLocks noGrp="1"/>
          </p:cNvSpPr>
          <p:nvPr>
            <p:ph type="title"/>
          </p:nvPr>
        </p:nvSpPr>
        <p:spPr>
          <a:xfrm>
            <a:off x="457200" y="609600"/>
            <a:ext cx="8229600" cy="731168"/>
          </a:xfrm>
        </p:spPr>
        <p:txBody>
          <a:bodyPr/>
          <a:lstStyle/>
          <a:p>
            <a:r>
              <a:rPr lang="zh-TW" altLang="en-US" sz="4000" b="1" dirty="0">
                <a:solidFill>
                  <a:schemeClr val="tx1"/>
                </a:solidFill>
              </a:rPr>
              <a:t>民研計劃的宗旨</a:t>
            </a:r>
            <a:endParaRPr lang="zh-HK" altLang="en-US" sz="4000" b="1" dirty="0" smtClean="0">
              <a:solidFill>
                <a:schemeClr val="tx1"/>
              </a:solidFill>
              <a:latin typeface="Times New Roman" pitchFamily="18" charset="0"/>
              <a:cs typeface="Times New Roman" pitchFamily="18" charset="0"/>
            </a:endParaRPr>
          </a:p>
        </p:txBody>
      </p:sp>
      <p:cxnSp>
        <p:nvCxnSpPr>
          <p:cNvPr id="5" name="Straight Connector 4"/>
          <p:cNvCxnSpPr/>
          <p:nvPr/>
        </p:nvCxnSpPr>
        <p:spPr>
          <a:xfrm>
            <a:off x="914400" y="1556792"/>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395536" y="692696"/>
            <a:ext cx="8062664" cy="720725"/>
          </a:xfrm>
        </p:spPr>
        <p:txBody>
          <a:bodyPr/>
          <a:lstStyle/>
          <a:p>
            <a:pPr algn="l"/>
            <a:r>
              <a:rPr lang="zh-TW" altLang="en-US" sz="3200" b="1" dirty="0">
                <a:solidFill>
                  <a:schemeClr val="tx1"/>
                </a:solidFill>
                <a:latin typeface="Times New Roman" pitchFamily="18" charset="0"/>
                <a:cs typeface="Times New Roman" pitchFamily="18" charset="0"/>
              </a:rPr>
              <a:t>黃任匡：鍾庭耀的瘋狂</a:t>
            </a:r>
            <a:endParaRPr lang="zh-TW" altLang="en-US" sz="3200" b="1" dirty="0" smtClean="0">
              <a:solidFill>
                <a:schemeClr val="tx1"/>
              </a:solidFill>
              <a:latin typeface="Times New Roman" pitchFamily="18" charset="0"/>
              <a:ea typeface="华文新魏"/>
              <a:cs typeface="Times New Roman" pitchFamily="18" charset="0"/>
            </a:endParaRPr>
          </a:p>
        </p:txBody>
      </p:sp>
      <p:sp>
        <p:nvSpPr>
          <p:cNvPr id="8" name="Line 4"/>
          <p:cNvSpPr>
            <a:spLocks noChangeShapeType="1"/>
          </p:cNvSpPr>
          <p:nvPr/>
        </p:nvSpPr>
        <p:spPr bwMode="auto">
          <a:xfrm>
            <a:off x="484132" y="1556792"/>
            <a:ext cx="8120315" cy="0"/>
          </a:xfrm>
          <a:prstGeom prst="line">
            <a:avLst/>
          </a:prstGeom>
          <a:noFill/>
          <a:ln w="28575">
            <a:solidFill>
              <a:schemeClr val="tx1"/>
            </a:solidFill>
            <a:round/>
            <a:headEnd/>
            <a:tailEnd/>
          </a:ln>
          <a:extLst/>
        </p:spPr>
        <p:txBody>
          <a:bodyPr/>
          <a:lstStyle/>
          <a:p>
            <a:pPr>
              <a:defRPr/>
            </a:pPr>
            <a:endParaRPr lang="zh-HK" altLang="en-US">
              <a:ln>
                <a:solidFill>
                  <a:prstClr val="black"/>
                </a:solidFill>
              </a:ln>
              <a:solidFill>
                <a:prstClr val="black"/>
              </a:solidFill>
              <a:cs typeface="Times New Roman" pitchFamily="18" charset="0"/>
            </a:endParaRPr>
          </a:p>
        </p:txBody>
      </p:sp>
      <p:sp>
        <p:nvSpPr>
          <p:cNvPr id="11" name="Rectangle 6"/>
          <p:cNvSpPr>
            <a:spLocks noChangeArrowheads="1"/>
          </p:cNvSpPr>
          <p:nvPr/>
        </p:nvSpPr>
        <p:spPr bwMode="auto">
          <a:xfrm>
            <a:off x="497298" y="5733256"/>
            <a:ext cx="8114488" cy="837152"/>
          </a:xfrm>
          <a:prstGeom prst="rect">
            <a:avLst/>
          </a:prstGeom>
          <a:noFill/>
          <a:ln w="9525">
            <a:noFill/>
            <a:miter lim="800000"/>
            <a:headEnd/>
            <a:tailEnd/>
          </a:ln>
        </p:spPr>
        <p:txBody>
          <a:bodyPr wrap="square">
            <a:spAutoFit/>
          </a:bodyPr>
          <a:lstStyle/>
          <a:p>
            <a:pPr algn="ctr">
              <a:spcBef>
                <a:spcPct val="20000"/>
              </a:spcBef>
              <a:buClr>
                <a:schemeClr val="accent1"/>
              </a:buClr>
              <a:buSzPct val="100000"/>
            </a:pPr>
            <a:r>
              <a:rPr lang="zh-TW" altLang="en-US" sz="2200" b="1" dirty="0">
                <a:latin typeface="+mn-ea"/>
                <a:ea typeface="+mn-ea"/>
                <a:cs typeface="Times" pitchFamily="18" charset="0"/>
              </a:rPr>
              <a:t>明報觀點版</a:t>
            </a:r>
            <a:endParaRPr lang="en-US" altLang="zh-TW" sz="2200" b="1" dirty="0">
              <a:latin typeface="+mn-ea"/>
              <a:ea typeface="+mn-ea"/>
              <a:cs typeface="Times" pitchFamily="18" charset="0"/>
            </a:endParaRPr>
          </a:p>
          <a:p>
            <a:pPr algn="ctr">
              <a:spcBef>
                <a:spcPct val="20000"/>
              </a:spcBef>
              <a:buClr>
                <a:schemeClr val="accent1"/>
              </a:buClr>
              <a:buSzPct val="100000"/>
            </a:pPr>
            <a:r>
              <a:rPr lang="en-US" altLang="zh-HK" sz="2200" b="1" dirty="0" smtClean="0">
                <a:latin typeface="Times" pitchFamily="18" charset="0"/>
                <a:cs typeface="Times" pitchFamily="18" charset="0"/>
              </a:rPr>
              <a:t>17-6-2015</a:t>
            </a:r>
            <a:endParaRPr lang="zh-HK" altLang="en-US" sz="2200" b="1" dirty="0">
              <a:latin typeface="Times" pitchFamily="18" charset="0"/>
              <a:cs typeface="Times" pitchFamily="18" charset="0"/>
            </a:endParaRPr>
          </a:p>
        </p:txBody>
      </p:sp>
      <p:pic>
        <p:nvPicPr>
          <p:cNvPr id="6" name="內容版面配置區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132856"/>
            <a:ext cx="5872587" cy="3456384"/>
          </a:xfrm>
          <a:prstGeom prst="rect">
            <a:avLst/>
          </a:prstGeom>
        </p:spPr>
      </p:pic>
    </p:spTree>
    <p:extLst>
      <p:ext uri="{BB962C8B-B14F-4D97-AF65-F5344CB8AC3E}">
        <p14:creationId xmlns:p14="http://schemas.microsoft.com/office/powerpoint/2010/main" val="2262580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611560" y="620043"/>
            <a:ext cx="7846640" cy="720725"/>
          </a:xfrm>
        </p:spPr>
        <p:txBody>
          <a:bodyPr/>
          <a:lstStyle/>
          <a:p>
            <a:pPr algn="l"/>
            <a:r>
              <a:rPr lang="zh-TW" altLang="en-US" sz="3200" b="1" dirty="0">
                <a:solidFill>
                  <a:schemeClr val="tx1"/>
                </a:solidFill>
                <a:latin typeface="+mn-ea"/>
              </a:rPr>
              <a:t>鍾庭耀</a:t>
            </a:r>
            <a:r>
              <a:rPr lang="en-US" altLang="zh-TW" sz="3200" b="1" dirty="0">
                <a:solidFill>
                  <a:schemeClr val="tx1"/>
                </a:solidFill>
                <a:latin typeface="+mn-ea"/>
              </a:rPr>
              <a:t>﹕</a:t>
            </a:r>
            <a:r>
              <a:rPr lang="zh-TW" altLang="en-US" sz="3200" b="1" dirty="0">
                <a:solidFill>
                  <a:schemeClr val="tx1"/>
                </a:solidFill>
                <a:latin typeface="+mn-ea"/>
              </a:rPr>
              <a:t>亂世裏的禎祥</a:t>
            </a:r>
            <a:endParaRPr lang="zh-TW" altLang="en-US" sz="3200" b="1" dirty="0" smtClean="0">
              <a:solidFill>
                <a:schemeClr val="tx1"/>
              </a:solidFill>
              <a:latin typeface="Times New Roman" pitchFamily="18" charset="0"/>
              <a:ea typeface="华文新魏"/>
              <a:cs typeface="Times New Roman" pitchFamily="18" charset="0"/>
            </a:endParaRPr>
          </a:p>
        </p:txBody>
      </p:sp>
      <p:sp>
        <p:nvSpPr>
          <p:cNvPr id="8" name="Line 4"/>
          <p:cNvSpPr>
            <a:spLocks noChangeShapeType="1"/>
          </p:cNvSpPr>
          <p:nvPr/>
        </p:nvSpPr>
        <p:spPr bwMode="auto">
          <a:xfrm>
            <a:off x="668558" y="1412776"/>
            <a:ext cx="7863882"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536" y="2132855"/>
            <a:ext cx="5328592" cy="355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6"/>
          <p:cNvSpPr>
            <a:spLocks noChangeArrowheads="1"/>
          </p:cNvSpPr>
          <p:nvPr/>
        </p:nvSpPr>
        <p:spPr bwMode="auto">
          <a:xfrm>
            <a:off x="5436096" y="3645024"/>
            <a:ext cx="3384376" cy="1348061"/>
          </a:xfrm>
          <a:prstGeom prst="rect">
            <a:avLst/>
          </a:prstGeom>
          <a:noFill/>
          <a:ln w="9525">
            <a:noFill/>
            <a:miter lim="800000"/>
            <a:headEnd/>
            <a:tailEnd/>
          </a:ln>
        </p:spPr>
        <p:txBody>
          <a:bodyPr wrap="square">
            <a:spAutoFit/>
          </a:bodyPr>
          <a:lstStyle/>
          <a:p>
            <a:pPr algn="ctr">
              <a:spcBef>
                <a:spcPct val="20000"/>
              </a:spcBef>
              <a:buClr>
                <a:schemeClr val="accent1"/>
              </a:buClr>
              <a:buSzPct val="100000"/>
            </a:pPr>
            <a:r>
              <a:rPr lang="zh-TW" altLang="en-US" sz="2400" b="1" dirty="0" smtClean="0">
                <a:latin typeface="+mn-ea"/>
                <a:ea typeface="+mn-ea"/>
              </a:rPr>
              <a:t>「亂</a:t>
            </a:r>
            <a:r>
              <a:rPr lang="zh-TW" altLang="en-US" sz="2400" b="1" dirty="0">
                <a:latin typeface="+mn-ea"/>
                <a:ea typeface="+mn-ea"/>
              </a:rPr>
              <a:t>世裏的禎祥</a:t>
            </a:r>
            <a:r>
              <a:rPr lang="zh-TW" altLang="en-US" sz="2400" b="1" dirty="0" smtClean="0">
                <a:latin typeface="+mn-ea"/>
                <a:ea typeface="+mn-ea"/>
              </a:rPr>
              <a:t>」</a:t>
            </a:r>
            <a:endParaRPr lang="en-US" altLang="zh-TW" sz="2400" b="1" dirty="0" smtClean="0">
              <a:latin typeface="+mn-ea"/>
              <a:ea typeface="+mn-ea"/>
            </a:endParaRPr>
          </a:p>
          <a:p>
            <a:pPr algn="ctr">
              <a:spcBef>
                <a:spcPct val="20000"/>
              </a:spcBef>
              <a:buClr>
                <a:schemeClr val="accent1"/>
              </a:buClr>
              <a:buSzPct val="100000"/>
            </a:pPr>
            <a:r>
              <a:rPr lang="zh-TW" altLang="en-US" sz="2400" b="1" dirty="0" smtClean="0">
                <a:latin typeface="+mn-ea"/>
                <a:ea typeface="+mn-ea"/>
                <a:cs typeface="Times" pitchFamily="18" charset="0"/>
              </a:rPr>
              <a:t>明</a:t>
            </a:r>
            <a:r>
              <a:rPr lang="zh-TW" altLang="en-US" sz="2400" b="1" dirty="0">
                <a:latin typeface="+mn-ea"/>
                <a:ea typeface="+mn-ea"/>
                <a:cs typeface="Times" pitchFamily="18" charset="0"/>
              </a:rPr>
              <a:t>報觀點</a:t>
            </a:r>
            <a:r>
              <a:rPr lang="zh-TW" altLang="en-US" sz="2400" b="1" dirty="0" smtClean="0">
                <a:latin typeface="+mn-ea"/>
                <a:ea typeface="+mn-ea"/>
                <a:cs typeface="Times" pitchFamily="18" charset="0"/>
              </a:rPr>
              <a:t>版</a:t>
            </a:r>
            <a:endParaRPr lang="en-US" altLang="zh-TW" sz="2400" b="1" dirty="0" smtClean="0">
              <a:latin typeface="+mn-ea"/>
              <a:ea typeface="+mn-ea"/>
              <a:cs typeface="Times" pitchFamily="18" charset="0"/>
            </a:endParaRPr>
          </a:p>
          <a:p>
            <a:pPr algn="ctr">
              <a:spcBef>
                <a:spcPct val="20000"/>
              </a:spcBef>
              <a:buClr>
                <a:schemeClr val="accent1"/>
              </a:buClr>
              <a:buSzPct val="100000"/>
            </a:pPr>
            <a:r>
              <a:rPr lang="en-US" altLang="zh-HK" sz="2400" b="1" dirty="0" smtClean="0">
                <a:latin typeface="Times" pitchFamily="18" charset="0"/>
                <a:cs typeface="Times" pitchFamily="18" charset="0"/>
              </a:rPr>
              <a:t>31-8-2015</a:t>
            </a:r>
            <a:endParaRPr lang="zh-HK" altLang="en-US" sz="2400" b="1" dirty="0">
              <a:latin typeface="Times" pitchFamily="18" charset="0"/>
              <a:cs typeface="Times" pitchFamily="18" charset="0"/>
            </a:endParaRPr>
          </a:p>
        </p:txBody>
      </p:sp>
    </p:spTree>
    <p:extLst>
      <p:ext uri="{BB962C8B-B14F-4D97-AF65-F5344CB8AC3E}">
        <p14:creationId xmlns:p14="http://schemas.microsoft.com/office/powerpoint/2010/main" val="1550471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ctrTitle"/>
          </p:nvPr>
        </p:nvSpPr>
        <p:spPr>
          <a:xfrm>
            <a:off x="755576" y="3068960"/>
            <a:ext cx="7772400" cy="576064"/>
          </a:xfrm>
        </p:spPr>
        <p:txBody>
          <a:bodyPr>
            <a:normAutofit fontScale="90000"/>
          </a:bodyPr>
          <a:lstStyle/>
          <a:p>
            <a:r>
              <a:rPr lang="zh-TW" altLang="en-US" sz="3600" b="1" dirty="0" smtClean="0">
                <a:solidFill>
                  <a:schemeClr val="tx1"/>
                </a:solidFill>
                <a:latin typeface="Times" pitchFamily="18" charset="0"/>
                <a:cs typeface="Times" pitchFamily="18" charset="0"/>
              </a:rPr>
              <a:t>謝謝</a:t>
            </a:r>
            <a:r>
              <a:rPr lang="en-US" altLang="zh-HK" sz="3600" b="1" dirty="0" smtClean="0">
                <a:solidFill>
                  <a:schemeClr val="tx1"/>
                </a:solidFill>
                <a:latin typeface="Times" pitchFamily="18" charset="0"/>
                <a:cs typeface="Times" pitchFamily="18" charset="0"/>
              </a:rPr>
              <a:t>!</a:t>
            </a:r>
            <a:endParaRPr lang="zh-HK" altLang="en-US" sz="3600" b="1" dirty="0" smtClean="0">
              <a:solidFill>
                <a:schemeClr val="tx1"/>
              </a:solidFill>
              <a:latin typeface="Times" pitchFamily="18" charset="0"/>
              <a:cs typeface="Times" pitchFamily="18" charset="0"/>
            </a:endParaRPr>
          </a:p>
        </p:txBody>
      </p:sp>
    </p:spTree>
    <p:extLst>
      <p:ext uri="{BB962C8B-B14F-4D97-AF65-F5344CB8AC3E}">
        <p14:creationId xmlns:p14="http://schemas.microsoft.com/office/powerpoint/2010/main" val="3114875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827584" y="1844824"/>
            <a:ext cx="7330008" cy="4464496"/>
          </a:xfrm>
        </p:spPr>
        <p:txBody>
          <a:bodyPr/>
          <a:lstStyle/>
          <a:p>
            <a:pPr algn="just" eaLnBrk="1" hangingPunct="1">
              <a:spcBef>
                <a:spcPts val="600"/>
              </a:spcBef>
              <a:spcAft>
                <a:spcPts val="600"/>
              </a:spcAft>
              <a:defRPr/>
            </a:pPr>
            <a:r>
              <a:rPr lang="zh-TW" altLang="en-US" sz="1800" b="1" dirty="0">
                <a:solidFill>
                  <a:schemeClr val="tx1"/>
                </a:solidFill>
                <a:latin typeface="標楷體" panose="03000509000000000000" pitchFamily="65" charset="-120"/>
                <a:ea typeface="標楷體" panose="03000509000000000000" pitchFamily="65" charset="-120"/>
              </a:rPr>
              <a:t>由民意研究計劃全面負責的調查一律須要公開，日期愈快愈好。然而，為使贊助機構能夠充分應用調查結果，其公開的時間可作彈性處理。</a:t>
            </a:r>
          </a:p>
          <a:p>
            <a:pPr algn="just" eaLnBrk="1" hangingPunct="1">
              <a:spcBef>
                <a:spcPts val="600"/>
              </a:spcBef>
              <a:spcAft>
                <a:spcPts val="600"/>
              </a:spcAft>
              <a:defRPr/>
            </a:pPr>
            <a:r>
              <a:rPr lang="zh-TW" altLang="en-US" sz="1800" b="1" dirty="0">
                <a:solidFill>
                  <a:schemeClr val="tx1"/>
                </a:solidFill>
                <a:latin typeface="標楷體" panose="03000509000000000000" pitchFamily="65" charset="-120"/>
                <a:ea typeface="標楷體" panose="03000509000000000000" pitchFamily="65" charset="-120"/>
              </a:rPr>
              <a:t>民意研究隊將全權負責有關研究的設計，包括抽樣方法、問卷設計、調查督導、數據分析及報告撰寫。 </a:t>
            </a:r>
          </a:p>
          <a:p>
            <a:pPr algn="just" eaLnBrk="1" hangingPunct="1">
              <a:spcBef>
                <a:spcPts val="600"/>
              </a:spcBef>
              <a:spcAft>
                <a:spcPts val="600"/>
              </a:spcAft>
              <a:defRPr/>
            </a:pPr>
            <a:r>
              <a:rPr lang="zh-TW" altLang="en-US" sz="1800" b="1" dirty="0">
                <a:solidFill>
                  <a:schemeClr val="tx1"/>
                </a:solidFill>
                <a:latin typeface="標楷體" panose="03000509000000000000" pitchFamily="65" charset="-120"/>
                <a:ea typeface="標楷體" panose="03000509000000000000" pitchFamily="65" charset="-120"/>
              </a:rPr>
              <a:t>在方法合理及不破壞原先設計的情況下，民意研究隊有權在有關調查的問卷中加入贊助機構興趣範圍以外的意見題目或被訪者背景資料。</a:t>
            </a:r>
          </a:p>
          <a:p>
            <a:pPr algn="just" eaLnBrk="1" hangingPunct="1">
              <a:spcBef>
                <a:spcPts val="600"/>
              </a:spcBef>
              <a:spcAft>
                <a:spcPts val="600"/>
              </a:spcAft>
              <a:defRPr/>
            </a:pPr>
            <a:r>
              <a:rPr lang="zh-TW" altLang="en-US" sz="1800" b="1" dirty="0">
                <a:solidFill>
                  <a:schemeClr val="tx1"/>
                </a:solidFill>
                <a:latin typeface="標楷體" panose="03000509000000000000" pitchFamily="65" charset="-120"/>
                <a:ea typeface="標楷體" panose="03000509000000000000" pitchFamily="65" charset="-120"/>
              </a:rPr>
              <a:t>民意研究隊將保留有關調查所得數據的版權，有關版權亦可與贊助機構共同擁有。</a:t>
            </a:r>
          </a:p>
          <a:p>
            <a:pPr algn="just" eaLnBrk="1" hangingPunct="1">
              <a:spcBef>
                <a:spcPts val="600"/>
              </a:spcBef>
              <a:spcAft>
                <a:spcPts val="600"/>
              </a:spcAft>
              <a:defRPr/>
            </a:pPr>
            <a:r>
              <a:rPr lang="zh-TW" altLang="en-US" sz="1800" b="1" dirty="0">
                <a:solidFill>
                  <a:schemeClr val="tx1"/>
                </a:solidFill>
                <a:latin typeface="標楷體" panose="03000509000000000000" pitchFamily="65" charset="-120"/>
                <a:ea typeface="標楷體" panose="03000509000000000000" pitchFamily="65" charset="-120"/>
              </a:rPr>
              <a:t>任何人仕日後使用或引用有關調查之全部或部分數據時，須註明數據出自本研究計劃及贊助機構。</a:t>
            </a:r>
          </a:p>
          <a:p>
            <a:pPr algn="just" eaLnBrk="1" hangingPunct="1">
              <a:spcBef>
                <a:spcPts val="600"/>
              </a:spcBef>
              <a:spcAft>
                <a:spcPts val="600"/>
              </a:spcAft>
              <a:defRPr/>
            </a:pPr>
            <a:r>
              <a:rPr lang="zh-TW" altLang="en-US" sz="1800" b="1" dirty="0">
                <a:solidFill>
                  <a:schemeClr val="tx1"/>
                </a:solidFill>
                <a:latin typeface="標楷體" panose="03000509000000000000" pitchFamily="65" charset="-120"/>
                <a:ea typeface="標楷體" panose="03000509000000000000" pitchFamily="65" charset="-120"/>
              </a:rPr>
              <a:t>當研究結果可公開予大眾參閱時，民意研究計劃會把有關報告乙套存放於香港大學圖書館內。</a:t>
            </a:r>
          </a:p>
        </p:txBody>
      </p:sp>
      <p:sp>
        <p:nvSpPr>
          <p:cNvPr id="13315" name="Title 2"/>
          <p:cNvSpPr>
            <a:spLocks noGrp="1"/>
          </p:cNvSpPr>
          <p:nvPr>
            <p:ph type="title"/>
          </p:nvPr>
        </p:nvSpPr>
        <p:spPr>
          <a:xfrm>
            <a:off x="457200" y="609600"/>
            <a:ext cx="8229600" cy="659160"/>
          </a:xfrm>
        </p:spPr>
        <p:txBody>
          <a:bodyPr/>
          <a:lstStyle/>
          <a:p>
            <a:r>
              <a:rPr lang="zh-TW" altLang="en-US" sz="4000" b="1" dirty="0">
                <a:solidFill>
                  <a:schemeClr val="tx1"/>
                </a:solidFill>
              </a:rPr>
              <a:t>港大民研計劃服務政策</a:t>
            </a:r>
            <a:endParaRPr lang="zh-HK" altLang="en-US" sz="4000" b="1" dirty="0" smtClean="0">
              <a:solidFill>
                <a:schemeClr val="tx1"/>
              </a:solidFill>
              <a:latin typeface="Times New Roman" pitchFamily="18" charset="0"/>
              <a:cs typeface="Times New Roman" pitchFamily="18" charset="0"/>
            </a:endParaRPr>
          </a:p>
        </p:txBody>
      </p:sp>
      <p:cxnSp>
        <p:nvCxnSpPr>
          <p:cNvPr id="5" name="Straight Connector 4"/>
          <p:cNvCxnSpPr/>
          <p:nvPr/>
        </p:nvCxnSpPr>
        <p:spPr>
          <a:xfrm>
            <a:off x="914400" y="1556792"/>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993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77838" y="404813"/>
            <a:ext cx="8137525" cy="431800"/>
          </a:xfrm>
        </p:spPr>
        <p:txBody>
          <a:bodyPr/>
          <a:lstStyle/>
          <a:p>
            <a:r>
              <a:rPr lang="zh-TW" altLang="en-US" sz="3600" b="1" dirty="0">
                <a:solidFill>
                  <a:schemeClr val="tx1"/>
                </a:solidFill>
                <a:latin typeface="Times New Roman" pitchFamily="18" charset="0"/>
                <a:cs typeface="Times New Roman" pitchFamily="18" charset="0"/>
              </a:rPr>
              <a:t>香港大學民意研究計劃總部</a:t>
            </a:r>
            <a:endParaRPr lang="zh-HK" altLang="en-US" sz="3600" b="1" dirty="0">
              <a:solidFill>
                <a:schemeClr val="tx1"/>
              </a:solidFill>
              <a:latin typeface="Times New Roman" pitchFamily="18" charset="0"/>
              <a:cs typeface="Times New Roman" pitchFamily="18" charset="0"/>
            </a:endParaRPr>
          </a:p>
        </p:txBody>
      </p:sp>
      <p:pic>
        <p:nvPicPr>
          <p:cNvPr id="101378" name="Picture 2"/>
          <p:cNvPicPr>
            <a:picLocks noChangeAspect="1" noChangeArrowheads="1"/>
          </p:cNvPicPr>
          <p:nvPr/>
        </p:nvPicPr>
        <p:blipFill>
          <a:blip r:embed="rId2" cstate="print"/>
          <a:srcRect/>
          <a:stretch>
            <a:fillRect/>
          </a:stretch>
        </p:blipFill>
        <p:spPr bwMode="auto">
          <a:xfrm>
            <a:off x="323850" y="1123950"/>
            <a:ext cx="5287963" cy="30956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79" name="Picture 3"/>
          <p:cNvPicPr>
            <a:picLocks noChangeAspect="1" noChangeArrowheads="1"/>
          </p:cNvPicPr>
          <p:nvPr/>
        </p:nvPicPr>
        <p:blipFill>
          <a:blip r:embed="rId3" cstate="print"/>
          <a:srcRect/>
          <a:stretch>
            <a:fillRect/>
          </a:stretch>
        </p:blipFill>
        <p:spPr bwMode="auto">
          <a:xfrm>
            <a:off x="899592" y="1484311"/>
            <a:ext cx="5111750" cy="32670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0" name="Picture 4"/>
          <p:cNvPicPr>
            <a:picLocks noChangeAspect="1" noChangeArrowheads="1"/>
          </p:cNvPicPr>
          <p:nvPr/>
        </p:nvPicPr>
        <p:blipFill>
          <a:blip r:embed="rId4" cstate="print"/>
          <a:srcRect/>
          <a:stretch>
            <a:fillRect/>
          </a:stretch>
        </p:blipFill>
        <p:spPr bwMode="auto">
          <a:xfrm>
            <a:off x="1095375" y="1835150"/>
            <a:ext cx="5430838" cy="33210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1" name="Picture 5"/>
          <p:cNvPicPr>
            <a:picLocks noChangeAspect="1" noChangeArrowheads="1"/>
          </p:cNvPicPr>
          <p:nvPr/>
        </p:nvPicPr>
        <p:blipFill>
          <a:blip r:embed="rId5" cstate="print"/>
          <a:srcRect/>
          <a:stretch>
            <a:fillRect/>
          </a:stretch>
        </p:blipFill>
        <p:spPr bwMode="auto">
          <a:xfrm>
            <a:off x="1785937" y="2133600"/>
            <a:ext cx="5183188" cy="33067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3" name="Picture 7"/>
          <p:cNvPicPr>
            <a:picLocks noChangeAspect="1" noChangeArrowheads="1"/>
          </p:cNvPicPr>
          <p:nvPr/>
        </p:nvPicPr>
        <p:blipFill>
          <a:blip r:embed="rId6" cstate="print"/>
          <a:srcRect/>
          <a:stretch>
            <a:fillRect/>
          </a:stretch>
        </p:blipFill>
        <p:spPr bwMode="auto">
          <a:xfrm>
            <a:off x="2411760" y="2476500"/>
            <a:ext cx="5111750" cy="35575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4" name="Picture 8"/>
          <p:cNvPicPr>
            <a:picLocks noChangeAspect="1" noChangeArrowheads="1"/>
          </p:cNvPicPr>
          <p:nvPr/>
        </p:nvPicPr>
        <p:blipFill>
          <a:blip r:embed="rId7" cstate="print"/>
          <a:srcRect/>
          <a:stretch>
            <a:fillRect/>
          </a:stretch>
        </p:blipFill>
        <p:spPr bwMode="auto">
          <a:xfrm>
            <a:off x="2411760" y="2781300"/>
            <a:ext cx="5640387" cy="35274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6" name="Picture 10"/>
          <p:cNvPicPr>
            <a:picLocks noChangeAspect="1" noChangeArrowheads="1"/>
          </p:cNvPicPr>
          <p:nvPr/>
        </p:nvPicPr>
        <p:blipFill>
          <a:blip r:embed="rId8" cstate="print"/>
          <a:srcRect/>
          <a:stretch>
            <a:fillRect/>
          </a:stretch>
        </p:blipFill>
        <p:spPr bwMode="auto">
          <a:xfrm>
            <a:off x="3073400" y="3117849"/>
            <a:ext cx="5445125" cy="3375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13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13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13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1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p:cNvSpPr>
            <a:spLocks noGrp="1"/>
          </p:cNvSpPr>
          <p:nvPr>
            <p:ph idx="1"/>
          </p:nvPr>
        </p:nvSpPr>
        <p:spPr>
          <a:xfrm>
            <a:off x="914400" y="2060848"/>
            <a:ext cx="7239000" cy="4104456"/>
          </a:xfrm>
        </p:spPr>
        <p:txBody>
          <a:bodyPr/>
          <a:lstStyle/>
          <a:p>
            <a:pPr algn="just">
              <a:lnSpc>
                <a:spcPct val="90000"/>
              </a:lnSpc>
              <a:spcBef>
                <a:spcPts val="600"/>
              </a:spcBef>
              <a:spcAft>
                <a:spcPts val="600"/>
              </a:spcAft>
            </a:pPr>
            <a:r>
              <a:rPr lang="en-US" altLang="zh-TW" b="1" dirty="0" smtClean="0">
                <a:solidFill>
                  <a:schemeClr val="tx1"/>
                </a:solidFill>
                <a:latin typeface="Times New Roman" panose="02020603050405020304" pitchFamily="18" charset="0"/>
                <a:ea typeface="+mj-ea"/>
                <a:cs typeface="Times New Roman" panose="02020603050405020304" pitchFamily="18" charset="0"/>
              </a:rPr>
              <a:t>(1) </a:t>
            </a:r>
            <a:r>
              <a:rPr lang="zh-TW" altLang="en-US" b="1" dirty="0" smtClean="0">
                <a:solidFill>
                  <a:schemeClr val="tx1"/>
                </a:solidFill>
                <a:latin typeface="Times New Roman" panose="02020603050405020304" pitchFamily="18" charset="0"/>
                <a:ea typeface="+mj-ea"/>
                <a:cs typeface="Times New Roman" panose="02020603050405020304" pitchFamily="18" charset="0"/>
              </a:rPr>
              <a:t>常</a:t>
            </a:r>
            <a:r>
              <a:rPr lang="zh-TW" altLang="en-US" b="1" dirty="0">
                <a:solidFill>
                  <a:schemeClr val="tx1"/>
                </a:solidFill>
                <a:latin typeface="Times New Roman" panose="02020603050405020304" pitchFamily="18" charset="0"/>
                <a:ea typeface="+mj-ea"/>
                <a:cs typeface="Times New Roman" panose="02020603050405020304" pitchFamily="18" charset="0"/>
              </a:rPr>
              <a:t>規調查</a:t>
            </a:r>
            <a:r>
              <a:rPr lang="en-US" altLang="zh-TW" b="1" dirty="0">
                <a:solidFill>
                  <a:schemeClr val="tx1"/>
                </a:solidFill>
                <a:latin typeface="Times New Roman" panose="02020603050405020304" pitchFamily="18" charset="0"/>
                <a:ea typeface="+mj-ea"/>
                <a:cs typeface="Times New Roman" panose="02020603050405020304" pitchFamily="18" charset="0"/>
              </a:rPr>
              <a:t>: </a:t>
            </a:r>
            <a:r>
              <a:rPr lang="zh-TW" altLang="en-US" b="1" dirty="0">
                <a:solidFill>
                  <a:schemeClr val="tx1"/>
                </a:solidFill>
                <a:latin typeface="Times New Roman" panose="02020603050405020304" pitchFamily="18" charset="0"/>
                <a:ea typeface="+mj-ea"/>
                <a:cs typeface="Times New Roman" panose="02020603050405020304" pitchFamily="18" charset="0"/>
              </a:rPr>
              <a:t>繼續堅持誠信和質素的要</a:t>
            </a:r>
            <a:r>
              <a:rPr lang="zh-TW" altLang="en-US" b="1" dirty="0" smtClean="0">
                <a:solidFill>
                  <a:schemeClr val="tx1"/>
                </a:solidFill>
                <a:latin typeface="Times New Roman" panose="02020603050405020304" pitchFamily="18" charset="0"/>
                <a:ea typeface="+mj-ea"/>
                <a:cs typeface="Times New Roman" panose="02020603050405020304" pitchFamily="18" charset="0"/>
              </a:rPr>
              <a:t>求</a:t>
            </a:r>
            <a:endParaRPr lang="zh-TW" altLang="en-US" b="1" dirty="0">
              <a:solidFill>
                <a:schemeClr val="tx1"/>
              </a:solidFill>
              <a:latin typeface="Times New Roman" panose="02020603050405020304" pitchFamily="18" charset="0"/>
              <a:ea typeface="+mj-ea"/>
              <a:cs typeface="Times New Roman" panose="02020603050405020304" pitchFamily="18" charset="0"/>
            </a:endParaRPr>
          </a:p>
          <a:p>
            <a:pPr algn="just">
              <a:lnSpc>
                <a:spcPct val="90000"/>
              </a:lnSpc>
              <a:spcBef>
                <a:spcPts val="600"/>
              </a:spcBef>
              <a:spcAft>
                <a:spcPts val="600"/>
              </a:spcAft>
            </a:pPr>
            <a:r>
              <a:rPr lang="en-US" altLang="zh-TW" b="1" dirty="0" smtClean="0">
                <a:solidFill>
                  <a:schemeClr val="tx1"/>
                </a:solidFill>
                <a:latin typeface="Times New Roman" panose="02020603050405020304" pitchFamily="18" charset="0"/>
                <a:ea typeface="+mj-ea"/>
                <a:cs typeface="Times New Roman" panose="02020603050405020304" pitchFamily="18" charset="0"/>
              </a:rPr>
              <a:t>(2) </a:t>
            </a:r>
            <a:r>
              <a:rPr lang="zh-TW" altLang="en-US" b="1" dirty="0" smtClean="0">
                <a:solidFill>
                  <a:schemeClr val="tx1"/>
                </a:solidFill>
                <a:latin typeface="Times New Roman" panose="02020603050405020304" pitchFamily="18" charset="0"/>
                <a:ea typeface="+mj-ea"/>
                <a:cs typeface="Times New Roman" panose="02020603050405020304" pitchFamily="18" charset="0"/>
              </a:rPr>
              <a:t>慎</a:t>
            </a:r>
            <a:r>
              <a:rPr lang="zh-TW" altLang="en-US" b="1" dirty="0">
                <a:solidFill>
                  <a:schemeClr val="tx1"/>
                </a:solidFill>
                <a:latin typeface="Times New Roman" panose="02020603050405020304" pitchFamily="18" charset="0"/>
                <a:ea typeface="+mj-ea"/>
                <a:cs typeface="Times New Roman" panose="02020603050405020304" pitchFamily="18" charset="0"/>
              </a:rPr>
              <a:t>思民調</a:t>
            </a:r>
            <a:r>
              <a:rPr lang="en-US" altLang="zh-TW" b="1" dirty="0">
                <a:solidFill>
                  <a:schemeClr val="tx1"/>
                </a:solidFill>
                <a:latin typeface="Times New Roman" panose="02020603050405020304" pitchFamily="18" charset="0"/>
                <a:ea typeface="+mj-ea"/>
                <a:cs typeface="Times New Roman" panose="02020603050405020304" pitchFamily="18" charset="0"/>
              </a:rPr>
              <a:t>: </a:t>
            </a:r>
            <a:r>
              <a:rPr lang="zh-TW" altLang="en-US" b="1" dirty="0">
                <a:solidFill>
                  <a:schemeClr val="tx1"/>
                </a:solidFill>
                <a:latin typeface="Times New Roman" panose="02020603050405020304" pitchFamily="18" charset="0"/>
                <a:ea typeface="+mj-ea"/>
                <a:cs typeface="Times New Roman" panose="02020603050405020304" pitchFamily="18" charset="0"/>
              </a:rPr>
              <a:t>引進有質素的慎思辯論和慎思民</a:t>
            </a:r>
            <a:r>
              <a:rPr lang="zh-TW" altLang="en-US" b="1" dirty="0" smtClean="0">
                <a:solidFill>
                  <a:schemeClr val="tx1"/>
                </a:solidFill>
                <a:latin typeface="Times New Roman" panose="02020603050405020304" pitchFamily="18" charset="0"/>
                <a:ea typeface="+mj-ea"/>
                <a:cs typeface="Times New Roman" panose="02020603050405020304" pitchFamily="18" charset="0"/>
              </a:rPr>
              <a:t>調</a:t>
            </a:r>
            <a:endParaRPr lang="zh-TW" altLang="en-US" b="1" dirty="0">
              <a:solidFill>
                <a:schemeClr val="tx1"/>
              </a:solidFill>
              <a:latin typeface="Times New Roman" panose="02020603050405020304" pitchFamily="18" charset="0"/>
              <a:ea typeface="+mj-ea"/>
              <a:cs typeface="Times New Roman" panose="02020603050405020304" pitchFamily="18" charset="0"/>
            </a:endParaRPr>
          </a:p>
          <a:p>
            <a:pPr algn="just">
              <a:lnSpc>
                <a:spcPct val="90000"/>
              </a:lnSpc>
              <a:spcBef>
                <a:spcPts val="600"/>
              </a:spcBef>
              <a:spcAft>
                <a:spcPts val="600"/>
              </a:spcAft>
            </a:pPr>
            <a:r>
              <a:rPr lang="en-US" altLang="zh-TW" b="1" dirty="0" smtClean="0">
                <a:solidFill>
                  <a:schemeClr val="tx1"/>
                </a:solidFill>
                <a:latin typeface="Times New Roman" panose="02020603050405020304" pitchFamily="18" charset="0"/>
                <a:ea typeface="+mj-ea"/>
                <a:cs typeface="Times New Roman" panose="02020603050405020304" pitchFamily="18" charset="0"/>
              </a:rPr>
              <a:t>(3) </a:t>
            </a:r>
            <a:r>
              <a:rPr lang="zh-TW" altLang="en-US" b="1" dirty="0" smtClean="0">
                <a:solidFill>
                  <a:schemeClr val="tx1"/>
                </a:solidFill>
                <a:latin typeface="Times New Roman" panose="02020603050405020304" pitchFamily="18" charset="0"/>
                <a:ea typeface="+mj-ea"/>
                <a:cs typeface="Times New Roman" panose="02020603050405020304" pitchFamily="18" charset="0"/>
              </a:rPr>
              <a:t>群</a:t>
            </a:r>
            <a:r>
              <a:rPr lang="zh-TW" altLang="en-US" b="1" dirty="0">
                <a:solidFill>
                  <a:schemeClr val="tx1"/>
                </a:solidFill>
                <a:latin typeface="Times New Roman" panose="02020603050405020304" pitchFamily="18" charset="0"/>
                <a:ea typeface="+mj-ea"/>
                <a:cs typeface="Times New Roman" panose="02020603050405020304" pitchFamily="18" charset="0"/>
              </a:rPr>
              <a:t>眾參與項目</a:t>
            </a:r>
            <a:r>
              <a:rPr lang="en-US" altLang="zh-TW" b="1" dirty="0">
                <a:solidFill>
                  <a:schemeClr val="tx1"/>
                </a:solidFill>
                <a:latin typeface="Times New Roman" panose="02020603050405020304" pitchFamily="18" charset="0"/>
                <a:ea typeface="+mj-ea"/>
                <a:cs typeface="Times New Roman" panose="02020603050405020304" pitchFamily="18" charset="0"/>
              </a:rPr>
              <a:t>: </a:t>
            </a:r>
            <a:r>
              <a:rPr lang="zh-TW" altLang="en-US" b="1" dirty="0">
                <a:solidFill>
                  <a:schemeClr val="tx1"/>
                </a:solidFill>
                <a:latin typeface="Times New Roman" panose="02020603050405020304" pitchFamily="18" charset="0"/>
                <a:ea typeface="+mj-ea"/>
                <a:cs typeface="Times New Roman" panose="02020603050405020304" pitchFamily="18" charset="0"/>
              </a:rPr>
              <a:t>發展全民投票及電子投</a:t>
            </a:r>
            <a:r>
              <a:rPr lang="zh-TW" altLang="en-US" b="1" dirty="0" smtClean="0">
                <a:solidFill>
                  <a:schemeClr val="tx1"/>
                </a:solidFill>
                <a:latin typeface="Times New Roman" panose="02020603050405020304" pitchFamily="18" charset="0"/>
                <a:ea typeface="+mj-ea"/>
                <a:cs typeface="Times New Roman" panose="02020603050405020304" pitchFamily="18" charset="0"/>
              </a:rPr>
              <a:t>票</a:t>
            </a:r>
            <a:endParaRPr lang="zh-TW" altLang="en-US" b="1" dirty="0">
              <a:solidFill>
                <a:schemeClr val="tx1"/>
              </a:solidFill>
              <a:latin typeface="Times New Roman" panose="02020603050405020304" pitchFamily="18" charset="0"/>
              <a:ea typeface="+mj-ea"/>
              <a:cs typeface="Times New Roman" panose="02020603050405020304" pitchFamily="18" charset="0"/>
            </a:endParaRPr>
          </a:p>
          <a:p>
            <a:pPr algn="just">
              <a:lnSpc>
                <a:spcPct val="90000"/>
              </a:lnSpc>
              <a:spcBef>
                <a:spcPts val="600"/>
              </a:spcBef>
              <a:spcAft>
                <a:spcPts val="600"/>
              </a:spcAft>
            </a:pPr>
            <a:r>
              <a:rPr lang="en-US" altLang="zh-TW" b="1" dirty="0" smtClean="0">
                <a:solidFill>
                  <a:schemeClr val="tx1"/>
                </a:solidFill>
                <a:latin typeface="Times New Roman" panose="02020603050405020304" pitchFamily="18" charset="0"/>
                <a:ea typeface="+mj-ea"/>
                <a:cs typeface="Times New Roman" panose="02020603050405020304" pitchFamily="18" charset="0"/>
              </a:rPr>
              <a:t>(4) </a:t>
            </a:r>
            <a:r>
              <a:rPr lang="zh-TW" altLang="en-US" b="1" dirty="0" smtClean="0">
                <a:solidFill>
                  <a:schemeClr val="tx1"/>
                </a:solidFill>
                <a:latin typeface="Times New Roman" panose="02020603050405020304" pitchFamily="18" charset="0"/>
                <a:ea typeface="+mj-ea"/>
                <a:cs typeface="Times New Roman" panose="02020603050405020304" pitchFamily="18" charset="0"/>
              </a:rPr>
              <a:t>小</a:t>
            </a:r>
            <a:r>
              <a:rPr lang="zh-TW" altLang="en-US" b="1" dirty="0">
                <a:solidFill>
                  <a:schemeClr val="tx1"/>
                </a:solidFill>
                <a:latin typeface="Times New Roman" panose="02020603050405020304" pitchFamily="18" charset="0"/>
                <a:ea typeface="+mj-ea"/>
                <a:cs typeface="Times New Roman" panose="02020603050405020304" pitchFamily="18" charset="0"/>
              </a:rPr>
              <a:t>眾參與項目</a:t>
            </a:r>
            <a:r>
              <a:rPr lang="en-US" altLang="zh-TW" b="1" dirty="0">
                <a:solidFill>
                  <a:schemeClr val="tx1"/>
                </a:solidFill>
                <a:latin typeface="Times New Roman" panose="02020603050405020304" pitchFamily="18" charset="0"/>
                <a:ea typeface="+mj-ea"/>
                <a:cs typeface="Times New Roman" panose="02020603050405020304" pitchFamily="18" charset="0"/>
              </a:rPr>
              <a:t>: </a:t>
            </a:r>
            <a:r>
              <a:rPr lang="zh-TW" altLang="en-US" b="1" dirty="0">
                <a:solidFill>
                  <a:schemeClr val="tx1"/>
                </a:solidFill>
                <a:latin typeface="Times New Roman" panose="02020603050405020304" pitchFamily="18" charset="0"/>
                <a:ea typeface="+mj-ea"/>
                <a:cs typeface="Times New Roman" panose="02020603050405020304" pitchFamily="18" charset="0"/>
              </a:rPr>
              <a:t>特別是針對年青人的電子平</a:t>
            </a:r>
            <a:r>
              <a:rPr lang="zh-TW" altLang="en-US" b="1" dirty="0" smtClean="0">
                <a:solidFill>
                  <a:schemeClr val="tx1"/>
                </a:solidFill>
                <a:latin typeface="Times New Roman" panose="02020603050405020304" pitchFamily="18" charset="0"/>
                <a:ea typeface="+mj-ea"/>
                <a:cs typeface="Times New Roman" panose="02020603050405020304" pitchFamily="18" charset="0"/>
              </a:rPr>
              <a:t>台</a:t>
            </a:r>
            <a:endParaRPr lang="zh-TW" altLang="en-US" b="1" dirty="0">
              <a:solidFill>
                <a:schemeClr val="tx1"/>
              </a:solidFill>
              <a:latin typeface="Times New Roman" panose="02020603050405020304" pitchFamily="18" charset="0"/>
              <a:ea typeface="+mj-ea"/>
              <a:cs typeface="Times New Roman" panose="02020603050405020304" pitchFamily="18" charset="0"/>
            </a:endParaRPr>
          </a:p>
          <a:p>
            <a:pPr algn="just">
              <a:lnSpc>
                <a:spcPct val="90000"/>
              </a:lnSpc>
              <a:spcBef>
                <a:spcPts val="600"/>
              </a:spcBef>
              <a:spcAft>
                <a:spcPts val="600"/>
              </a:spcAft>
            </a:pPr>
            <a:r>
              <a:rPr lang="en-US" altLang="zh-TW" b="1" dirty="0" smtClean="0">
                <a:solidFill>
                  <a:schemeClr val="tx1"/>
                </a:solidFill>
                <a:latin typeface="Times New Roman" panose="02020603050405020304" pitchFamily="18" charset="0"/>
                <a:ea typeface="+mj-ea"/>
                <a:cs typeface="Times New Roman" panose="02020603050405020304" pitchFamily="18" charset="0"/>
              </a:rPr>
              <a:t>(5) </a:t>
            </a:r>
            <a:r>
              <a:rPr lang="zh-TW" altLang="en-US" b="1" dirty="0" smtClean="0">
                <a:solidFill>
                  <a:schemeClr val="tx1"/>
                </a:solidFill>
                <a:latin typeface="Times New Roman" panose="02020603050405020304" pitchFamily="18" charset="0"/>
                <a:ea typeface="+mj-ea"/>
                <a:cs typeface="Times New Roman" panose="02020603050405020304" pitchFamily="18" charset="0"/>
              </a:rPr>
              <a:t>國</a:t>
            </a:r>
            <a:r>
              <a:rPr lang="zh-TW" altLang="en-US" b="1" dirty="0">
                <a:solidFill>
                  <a:schemeClr val="tx1"/>
                </a:solidFill>
                <a:latin typeface="Times New Roman" panose="02020603050405020304" pitchFamily="18" charset="0"/>
                <a:ea typeface="+mj-ea"/>
                <a:cs typeface="Times New Roman" panose="02020603050405020304" pitchFamily="18" charset="0"/>
              </a:rPr>
              <a:t>際項目</a:t>
            </a:r>
            <a:r>
              <a:rPr lang="en-US" altLang="zh-TW" b="1" dirty="0">
                <a:solidFill>
                  <a:schemeClr val="tx1"/>
                </a:solidFill>
                <a:latin typeface="Times New Roman" panose="02020603050405020304" pitchFamily="18" charset="0"/>
                <a:ea typeface="+mj-ea"/>
                <a:cs typeface="Times New Roman" panose="02020603050405020304" pitchFamily="18" charset="0"/>
              </a:rPr>
              <a:t>: </a:t>
            </a:r>
            <a:r>
              <a:rPr lang="zh-TW" altLang="en-US" b="1" dirty="0" smtClean="0">
                <a:solidFill>
                  <a:schemeClr val="tx1"/>
                </a:solidFill>
                <a:latin typeface="Times New Roman" panose="02020603050405020304" pitchFamily="18" charset="0"/>
                <a:ea typeface="+mj-ea"/>
                <a:cs typeface="Times New Roman" panose="02020603050405020304" pitchFamily="18" charset="0"/>
              </a:rPr>
              <a:t>如世界民意研究學會 </a:t>
            </a:r>
            <a:r>
              <a:rPr lang="en-US" altLang="zh-TW" b="1" dirty="0" smtClean="0">
                <a:solidFill>
                  <a:schemeClr val="tx1"/>
                </a:solidFill>
                <a:latin typeface="Times New Roman" panose="02020603050405020304" pitchFamily="18" charset="0"/>
                <a:ea typeface="+mj-ea"/>
                <a:cs typeface="Times New Roman" panose="02020603050405020304" pitchFamily="18" charset="0"/>
              </a:rPr>
              <a:t>(WAPOR) </a:t>
            </a:r>
            <a:r>
              <a:rPr lang="zh-TW" altLang="en-US" b="1" dirty="0" smtClean="0">
                <a:solidFill>
                  <a:schemeClr val="tx1"/>
                </a:solidFill>
                <a:latin typeface="Times New Roman" panose="02020603050405020304" pitchFamily="18" charset="0"/>
                <a:ea typeface="+mj-ea"/>
                <a:cs typeface="Times New Roman" panose="02020603050405020304" pitchFamily="18" charset="0"/>
              </a:rPr>
              <a:t>事務、</a:t>
            </a:r>
            <a:r>
              <a:rPr lang="zh-TW" altLang="en-US" b="1" dirty="0" smtClean="0">
                <a:solidFill>
                  <a:schemeClr val="tx1"/>
                </a:solidFill>
                <a:latin typeface="Times New Roman" panose="02020603050405020304" pitchFamily="18" charset="0"/>
                <a:cs typeface="Times New Roman" panose="02020603050405020304" pitchFamily="18" charset="0"/>
              </a:rPr>
              <a:t>亞洲民</a:t>
            </a:r>
            <a:r>
              <a:rPr lang="zh-TW" altLang="en-US" b="1" dirty="0">
                <a:solidFill>
                  <a:schemeClr val="tx1"/>
                </a:solidFill>
                <a:latin typeface="Times New Roman" panose="02020603050405020304" pitchFamily="18" charset="0"/>
                <a:cs typeface="Times New Roman" panose="02020603050405020304" pitchFamily="18" charset="0"/>
              </a:rPr>
              <a:t>意研</a:t>
            </a:r>
            <a:r>
              <a:rPr lang="zh-TW" altLang="en-US" b="1" dirty="0" smtClean="0">
                <a:solidFill>
                  <a:schemeClr val="tx1"/>
                </a:solidFill>
                <a:latin typeface="Times New Roman" panose="02020603050405020304" pitchFamily="18" charset="0"/>
                <a:cs typeface="Times New Roman" panose="02020603050405020304" pitchFamily="18" charset="0"/>
              </a:rPr>
              <a:t>究網絡 </a:t>
            </a:r>
            <a:r>
              <a:rPr lang="en-US" altLang="zh-TW" b="1" dirty="0" smtClean="0">
                <a:solidFill>
                  <a:schemeClr val="tx1"/>
                </a:solidFill>
                <a:latin typeface="Times New Roman" panose="02020603050405020304" pitchFamily="18" charset="0"/>
                <a:cs typeface="Times New Roman" panose="02020603050405020304" pitchFamily="18" charset="0"/>
              </a:rPr>
              <a:t>(ANPOR</a:t>
            </a:r>
            <a:r>
              <a:rPr lang="en-US" altLang="zh-TW" b="1" dirty="0">
                <a:solidFill>
                  <a:schemeClr val="tx1"/>
                </a:solidFill>
                <a:latin typeface="Times New Roman" panose="02020603050405020304" pitchFamily="18" charset="0"/>
                <a:cs typeface="Times New Roman" panose="02020603050405020304" pitchFamily="18" charset="0"/>
              </a:rPr>
              <a:t>) </a:t>
            </a:r>
            <a:r>
              <a:rPr lang="zh-TW" altLang="en-US" b="1" dirty="0">
                <a:solidFill>
                  <a:schemeClr val="tx1"/>
                </a:solidFill>
                <a:latin typeface="Times New Roman" panose="02020603050405020304" pitchFamily="18" charset="0"/>
                <a:cs typeface="Times New Roman" panose="02020603050405020304" pitchFamily="18" charset="0"/>
              </a:rPr>
              <a:t>事務</a:t>
            </a:r>
            <a:r>
              <a:rPr lang="zh-TW" altLang="en-US" b="1" dirty="0" smtClean="0">
                <a:solidFill>
                  <a:schemeClr val="tx1"/>
                </a:solidFill>
                <a:latin typeface="Times New Roman" panose="02020603050405020304" pitchFamily="18" charset="0"/>
                <a:cs typeface="Times New Roman" panose="02020603050405020304" pitchFamily="18" charset="0"/>
              </a:rPr>
              <a:t>、</a:t>
            </a:r>
            <a:r>
              <a:rPr lang="zh-TW" altLang="en-US" b="1" dirty="0" smtClean="0">
                <a:solidFill>
                  <a:schemeClr val="tx1"/>
                </a:solidFill>
                <a:latin typeface="Times New Roman" panose="02020603050405020304" pitchFamily="18" charset="0"/>
                <a:ea typeface="+mj-ea"/>
                <a:cs typeface="Times New Roman" panose="02020603050405020304" pitchFamily="18" charset="0"/>
              </a:rPr>
              <a:t>中</a:t>
            </a:r>
            <a:r>
              <a:rPr lang="zh-TW" altLang="en-US" b="1" dirty="0">
                <a:solidFill>
                  <a:schemeClr val="tx1"/>
                </a:solidFill>
                <a:latin typeface="Times New Roman" panose="02020603050405020304" pitchFamily="18" charset="0"/>
                <a:ea typeface="+mj-ea"/>
                <a:cs typeface="Times New Roman" panose="02020603050405020304" pitchFamily="18" charset="0"/>
              </a:rPr>
              <a:t>華民意研究網</a:t>
            </a:r>
            <a:r>
              <a:rPr lang="zh-TW" altLang="en-US" b="1" dirty="0" smtClean="0">
                <a:solidFill>
                  <a:schemeClr val="tx1"/>
                </a:solidFill>
                <a:latin typeface="Times New Roman" panose="02020603050405020304" pitchFamily="18" charset="0"/>
                <a:ea typeface="+mj-ea"/>
                <a:cs typeface="Times New Roman" panose="02020603050405020304" pitchFamily="18" charset="0"/>
              </a:rPr>
              <a:t>絡事務等</a:t>
            </a:r>
            <a:endParaRPr lang="en-US" altLang="zh-TW" sz="800" b="1" dirty="0" smtClean="0">
              <a:solidFill>
                <a:schemeClr val="tx1"/>
              </a:solidFill>
              <a:latin typeface="Times New Roman" panose="02020603050405020304" pitchFamily="18" charset="0"/>
              <a:ea typeface="+mj-ea"/>
              <a:cs typeface="Times New Roman" panose="02020603050405020304" pitchFamily="18" charset="0"/>
            </a:endParaRPr>
          </a:p>
          <a:p>
            <a:pPr algn="just">
              <a:lnSpc>
                <a:spcPct val="90000"/>
              </a:lnSpc>
              <a:spcBef>
                <a:spcPts val="600"/>
              </a:spcBef>
              <a:spcAft>
                <a:spcPts val="600"/>
              </a:spcAft>
            </a:pPr>
            <a:endParaRPr lang="zh-TW" altLang="en-US" sz="800" b="1" dirty="0">
              <a:solidFill>
                <a:schemeClr val="tx1"/>
              </a:solidFill>
              <a:latin typeface="Times New Roman" panose="02020603050405020304" pitchFamily="18" charset="0"/>
              <a:ea typeface="+mj-ea"/>
              <a:cs typeface="Times New Roman" panose="02020603050405020304" pitchFamily="18" charset="0"/>
            </a:endParaRPr>
          </a:p>
          <a:p>
            <a:pPr algn="just">
              <a:lnSpc>
                <a:spcPct val="90000"/>
              </a:lnSpc>
              <a:spcBef>
                <a:spcPts val="600"/>
              </a:spcBef>
              <a:spcAft>
                <a:spcPts val="600"/>
              </a:spcAft>
            </a:pPr>
            <a:r>
              <a:rPr lang="zh-TW" altLang="en-US" b="1" dirty="0">
                <a:solidFill>
                  <a:schemeClr val="tx1"/>
                </a:solidFill>
                <a:latin typeface="Times New Roman" panose="02020603050405020304" pitchFamily="18" charset="0"/>
                <a:ea typeface="+mj-ea"/>
                <a:cs typeface="Times New Roman" panose="02020603050405020304" pitchFamily="18" charset="0"/>
              </a:rPr>
              <a:t>基礎發展</a:t>
            </a:r>
            <a:r>
              <a:rPr lang="en-US" altLang="zh-TW" b="1" dirty="0">
                <a:solidFill>
                  <a:schemeClr val="tx1"/>
                </a:solidFill>
                <a:latin typeface="Times New Roman" panose="02020603050405020304" pitchFamily="18" charset="0"/>
                <a:ea typeface="+mj-ea"/>
                <a:cs typeface="Times New Roman" panose="02020603050405020304" pitchFamily="18" charset="0"/>
              </a:rPr>
              <a:t>: </a:t>
            </a:r>
            <a:r>
              <a:rPr lang="en-US" altLang="zh-TW" b="1" dirty="0" err="1">
                <a:solidFill>
                  <a:schemeClr val="tx1"/>
                </a:solidFill>
                <a:latin typeface="Times New Roman" panose="02020603050405020304" pitchFamily="18" charset="0"/>
                <a:ea typeface="+mj-ea"/>
                <a:cs typeface="Times New Roman" panose="02020603050405020304" pitchFamily="18" charset="0"/>
              </a:rPr>
              <a:t>WebCATI</a:t>
            </a:r>
            <a:r>
              <a:rPr lang="zh-TW" altLang="en-US" b="1" dirty="0">
                <a:solidFill>
                  <a:schemeClr val="tx1"/>
                </a:solidFill>
                <a:latin typeface="Times New Roman" panose="02020603050405020304" pitchFamily="18" charset="0"/>
                <a:ea typeface="+mj-ea"/>
                <a:cs typeface="Times New Roman" panose="02020603050405020304" pitchFamily="18" charset="0"/>
              </a:rPr>
              <a:t>、</a:t>
            </a:r>
            <a:r>
              <a:rPr lang="en-US" altLang="zh-TW" b="1" dirty="0" err="1" smtClean="0">
                <a:solidFill>
                  <a:schemeClr val="tx1"/>
                </a:solidFill>
                <a:latin typeface="Times New Roman" panose="02020603050405020304" pitchFamily="18" charset="0"/>
                <a:ea typeface="+mj-ea"/>
                <a:cs typeface="Times New Roman" panose="02020603050405020304" pitchFamily="18" charset="0"/>
              </a:rPr>
              <a:t>WebOMR</a:t>
            </a:r>
            <a:r>
              <a:rPr lang="zh-TW" altLang="en-US" b="1" dirty="0" smtClean="0">
                <a:solidFill>
                  <a:schemeClr val="tx1"/>
                </a:solidFill>
                <a:latin typeface="Times New Roman" panose="02020603050405020304" pitchFamily="18" charset="0"/>
                <a:ea typeface="+mj-ea"/>
                <a:cs typeface="Times New Roman" panose="02020603050405020304" pitchFamily="18" charset="0"/>
              </a:rPr>
              <a:t>、</a:t>
            </a:r>
            <a:r>
              <a:rPr lang="zh-TW" altLang="en-US" b="1" dirty="0">
                <a:solidFill>
                  <a:schemeClr val="tx1"/>
                </a:solidFill>
                <a:latin typeface="Times New Roman" panose="02020603050405020304" pitchFamily="18" charset="0"/>
                <a:ea typeface="+mj-ea"/>
                <a:cs typeface="Times New Roman" panose="02020603050405020304" pitchFamily="18" charset="0"/>
              </a:rPr>
              <a:t>以流動裝置使用的 </a:t>
            </a:r>
            <a:r>
              <a:rPr lang="en-US" altLang="zh-TW" b="1" dirty="0" err="1">
                <a:solidFill>
                  <a:schemeClr val="tx1"/>
                </a:solidFill>
                <a:latin typeface="Times New Roman" panose="02020603050405020304" pitchFamily="18" charset="0"/>
                <a:ea typeface="+mj-ea"/>
                <a:cs typeface="Times New Roman" panose="02020603050405020304" pitchFamily="18" charset="0"/>
              </a:rPr>
              <a:t>WebCAPI</a:t>
            </a:r>
            <a:r>
              <a:rPr lang="en-US" altLang="zh-TW" b="1" dirty="0">
                <a:solidFill>
                  <a:schemeClr val="tx1"/>
                </a:solidFill>
                <a:latin typeface="Times New Roman" panose="02020603050405020304" pitchFamily="18" charset="0"/>
                <a:ea typeface="+mj-ea"/>
                <a:cs typeface="Times New Roman" panose="02020603050405020304" pitchFamily="18" charset="0"/>
              </a:rPr>
              <a:t> </a:t>
            </a:r>
            <a:r>
              <a:rPr lang="zh-TW" altLang="en-US" b="1" dirty="0" smtClean="0">
                <a:solidFill>
                  <a:schemeClr val="tx1"/>
                </a:solidFill>
                <a:latin typeface="Times New Roman" panose="02020603050405020304" pitchFamily="18" charset="0"/>
                <a:ea typeface="+mj-ea"/>
                <a:cs typeface="Times New Roman" panose="02020603050405020304" pitchFamily="18" charset="0"/>
              </a:rPr>
              <a:t>等</a:t>
            </a:r>
            <a:endParaRPr lang="en-US" altLang="zh-TW" b="1" dirty="0">
              <a:solidFill>
                <a:schemeClr val="tx1"/>
              </a:solidFill>
              <a:latin typeface="Times New Roman" panose="02020603050405020304" pitchFamily="18" charset="0"/>
              <a:ea typeface="+mj-ea"/>
              <a:cs typeface="Times New Roman" panose="02020603050405020304" pitchFamily="18" charset="0"/>
            </a:endParaRPr>
          </a:p>
        </p:txBody>
      </p:sp>
      <p:sp>
        <p:nvSpPr>
          <p:cNvPr id="15363" name="Title 2"/>
          <p:cNvSpPr>
            <a:spLocks noGrp="1"/>
          </p:cNvSpPr>
          <p:nvPr>
            <p:ph type="title"/>
          </p:nvPr>
        </p:nvSpPr>
        <p:spPr>
          <a:xfrm>
            <a:off x="457200" y="476672"/>
            <a:ext cx="8229600" cy="1114003"/>
          </a:xfrm>
        </p:spPr>
        <p:txBody>
          <a:bodyPr/>
          <a:lstStyle/>
          <a:p>
            <a:r>
              <a:rPr lang="zh-TW" altLang="en-US" sz="3600" b="1" dirty="0">
                <a:solidFill>
                  <a:schemeClr val="tx1"/>
                </a:solidFill>
                <a:latin typeface="Times New Roman" pitchFamily="18" charset="0"/>
                <a:cs typeface="Times New Roman" pitchFamily="18" charset="0"/>
              </a:rPr>
              <a:t>民研計劃的五個發展方向</a:t>
            </a:r>
            <a:endParaRPr lang="zh-HK" altLang="en-US" sz="3600" b="1" dirty="0" smtClean="0">
              <a:solidFill>
                <a:schemeClr val="tx1"/>
              </a:solidFill>
              <a:latin typeface="Times New Roman" pitchFamily="18" charset="0"/>
              <a:cs typeface="Times New Roman" pitchFamily="18" charset="0"/>
            </a:endParaRPr>
          </a:p>
        </p:txBody>
      </p:sp>
      <p:cxnSp>
        <p:nvCxnSpPr>
          <p:cNvPr id="5" name="Straight Connector 4"/>
          <p:cNvCxnSpPr/>
          <p:nvPr/>
        </p:nvCxnSpPr>
        <p:spPr>
          <a:xfrm>
            <a:off x="914400" y="1676400"/>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90563" y="2924175"/>
            <a:ext cx="7772400" cy="1224905"/>
          </a:xfrm>
        </p:spPr>
        <p:txBody>
          <a:bodyPr>
            <a:normAutofit fontScale="90000"/>
          </a:bodyPr>
          <a:lstStyle/>
          <a:p>
            <a:r>
              <a:rPr lang="en-US" altLang="zh-TW" sz="4000" b="1" dirty="0" smtClean="0">
                <a:solidFill>
                  <a:schemeClr val="tx1"/>
                </a:solidFill>
                <a:latin typeface="Times New Roman" panose="02020603050405020304" pitchFamily="18" charset="0"/>
                <a:cs typeface="Times New Roman" panose="02020603050405020304" pitchFamily="18" charset="0"/>
              </a:rPr>
              <a:t>2017 </a:t>
            </a:r>
            <a:r>
              <a:rPr lang="zh-TW" altLang="en-US" sz="4000" b="1" dirty="0" smtClean="0">
                <a:solidFill>
                  <a:schemeClr val="tx1"/>
                </a:solidFill>
                <a:latin typeface="Times New Roman" panose="02020603050405020304" pitchFamily="18" charset="0"/>
                <a:cs typeface="Times New Roman" panose="02020603050405020304" pitchFamily="18" charset="0"/>
              </a:rPr>
              <a:t>特</a:t>
            </a:r>
            <a:r>
              <a:rPr lang="zh-TW" altLang="en-US" sz="4000" b="1" dirty="0">
                <a:solidFill>
                  <a:schemeClr val="tx1"/>
                </a:solidFill>
                <a:latin typeface="Times New Roman" panose="02020603050405020304" pitchFamily="18" charset="0"/>
                <a:cs typeface="Times New Roman" panose="02020603050405020304" pitchFamily="18" charset="0"/>
              </a:rPr>
              <a:t>首選舉方</a:t>
            </a:r>
            <a:r>
              <a:rPr lang="zh-TW" altLang="en-US" sz="4000" b="1" dirty="0" smtClean="0">
                <a:solidFill>
                  <a:schemeClr val="tx1"/>
                </a:solidFill>
                <a:latin typeface="Times New Roman" panose="02020603050405020304" pitchFamily="18" charset="0"/>
                <a:cs typeface="Times New Roman" panose="02020603050405020304" pitchFamily="18" charset="0"/>
              </a:rPr>
              <a:t>案</a:t>
            </a:r>
            <a:r>
              <a:rPr lang="en-US" altLang="zh-TW" sz="4000" b="1" dirty="0" smtClean="0">
                <a:solidFill>
                  <a:schemeClr val="tx1"/>
                </a:solidFill>
                <a:latin typeface="Times New Roman" panose="02020603050405020304" pitchFamily="18" charset="0"/>
                <a:cs typeface="Times New Roman" panose="02020603050405020304" pitchFamily="18" charset="0"/>
              </a:rPr>
              <a:t/>
            </a:r>
            <a:br>
              <a:rPr lang="en-US" altLang="zh-TW" sz="4000" b="1" dirty="0" smtClean="0">
                <a:solidFill>
                  <a:schemeClr val="tx1"/>
                </a:solidFill>
                <a:latin typeface="Times New Roman" panose="02020603050405020304" pitchFamily="18" charset="0"/>
                <a:cs typeface="Times New Roman" panose="02020603050405020304" pitchFamily="18" charset="0"/>
              </a:rPr>
            </a:br>
            <a:r>
              <a:rPr lang="zh-TW" altLang="en-US" sz="4000" b="1" dirty="0" smtClean="0">
                <a:solidFill>
                  <a:schemeClr val="tx1"/>
                </a:solidFill>
                <a:latin typeface="Times New Roman" panose="02020603050405020304" pitchFamily="18" charset="0"/>
                <a:cs typeface="Times New Roman" panose="02020603050405020304" pitchFamily="18" charset="0"/>
              </a:rPr>
              <a:t>民</a:t>
            </a:r>
            <a:r>
              <a:rPr lang="zh-TW" altLang="en-US" sz="4000" b="1" dirty="0">
                <a:solidFill>
                  <a:schemeClr val="tx1"/>
                </a:solidFill>
                <a:latin typeface="Times New Roman" panose="02020603050405020304" pitchFamily="18" charset="0"/>
                <a:cs typeface="Times New Roman" panose="02020603050405020304" pitchFamily="18" charset="0"/>
              </a:rPr>
              <a:t>意調查</a:t>
            </a:r>
            <a:endParaRPr lang="zh-HK" altLang="en-US" sz="40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80" y="1844824"/>
            <a:ext cx="8362684" cy="451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a:spLocks noGrp="1"/>
          </p:cNvSpPr>
          <p:nvPr>
            <p:ph type="title"/>
          </p:nvPr>
        </p:nvSpPr>
        <p:spPr>
          <a:xfrm>
            <a:off x="457200" y="332656"/>
            <a:ext cx="8229600" cy="1252538"/>
          </a:xfrm>
        </p:spPr>
        <p:txBody>
          <a:bodyPr/>
          <a:lstStyle/>
          <a:p>
            <a:r>
              <a:rPr lang="en-US" altLang="zh-TW" sz="3200" b="1" dirty="0">
                <a:solidFill>
                  <a:schemeClr val="tx1"/>
                </a:solidFill>
                <a:latin typeface="Times New Roman" panose="02020603050405020304" pitchFamily="18" charset="0"/>
                <a:cs typeface="Times New Roman" panose="02020603050405020304" pitchFamily="18" charset="0"/>
              </a:rPr>
              <a:t>2017</a:t>
            </a:r>
            <a:r>
              <a:rPr lang="zh-TW" altLang="en-US" sz="3200" b="1" dirty="0">
                <a:solidFill>
                  <a:schemeClr val="tx1"/>
                </a:solidFill>
                <a:latin typeface="Times New Roman" panose="02020603050405020304" pitchFamily="18" charset="0"/>
                <a:cs typeface="Times New Roman" panose="02020603050405020304" pitchFamily="18" charset="0"/>
              </a:rPr>
              <a:t>年行政長官選舉辦</a:t>
            </a:r>
            <a:r>
              <a:rPr lang="zh-TW" altLang="en-US" sz="3200" b="1" dirty="0" smtClean="0">
                <a:solidFill>
                  <a:schemeClr val="tx1"/>
                </a:solidFill>
                <a:latin typeface="Times New Roman" panose="02020603050405020304" pitchFamily="18" charset="0"/>
                <a:cs typeface="Times New Roman" panose="02020603050405020304" pitchFamily="18" charset="0"/>
              </a:rPr>
              <a:t>法</a:t>
            </a:r>
            <a:r>
              <a:rPr lang="en-US" altLang="zh-TW" sz="3200" b="1" dirty="0" smtClean="0">
                <a:solidFill>
                  <a:schemeClr val="tx1"/>
                </a:solidFill>
                <a:latin typeface="Times New Roman" panose="02020603050405020304" pitchFamily="18" charset="0"/>
                <a:cs typeface="Times New Roman" panose="02020603050405020304" pitchFamily="18" charset="0"/>
              </a:rPr>
              <a:t/>
            </a:r>
            <a:br>
              <a:rPr lang="en-US" altLang="zh-TW" sz="3200" b="1" dirty="0" smtClean="0">
                <a:solidFill>
                  <a:schemeClr val="tx1"/>
                </a:solidFill>
                <a:latin typeface="Times New Roman" panose="02020603050405020304" pitchFamily="18" charset="0"/>
                <a:cs typeface="Times New Roman" panose="02020603050405020304" pitchFamily="18" charset="0"/>
              </a:rPr>
            </a:br>
            <a:r>
              <a:rPr lang="zh-TW" altLang="en-US" sz="3200" b="1" dirty="0" smtClean="0">
                <a:solidFill>
                  <a:schemeClr val="tx1"/>
                </a:solidFill>
                <a:latin typeface="Times New Roman" panose="02020603050405020304" pitchFamily="18" charset="0"/>
                <a:cs typeface="Times New Roman" panose="02020603050405020304" pitchFamily="18" charset="0"/>
              </a:rPr>
              <a:t>三</a:t>
            </a:r>
            <a:r>
              <a:rPr lang="zh-TW" altLang="en-US" sz="3200" b="1" dirty="0">
                <a:solidFill>
                  <a:schemeClr val="tx1"/>
                </a:solidFill>
                <a:latin typeface="Times New Roman" panose="02020603050405020304" pitchFamily="18" charset="0"/>
                <a:cs typeface="Times New Roman" panose="02020603050405020304" pitchFamily="18" charset="0"/>
              </a:rPr>
              <a:t>間大學聯合滾動民意調查</a:t>
            </a:r>
            <a:endParaRPr lang="zh-HK" altLang="en-US" sz="3200" dirty="0" smtClean="0">
              <a:solidFill>
                <a:schemeClr val="tx1"/>
              </a:solidFill>
              <a:latin typeface="Times New Roman" pitchFamily="18" charset="0"/>
              <a:cs typeface="Times New Roman" pitchFamily="18" charset="0"/>
            </a:endParaRPr>
          </a:p>
        </p:txBody>
      </p:sp>
      <p:sp>
        <p:nvSpPr>
          <p:cNvPr id="6" name="Line 4"/>
          <p:cNvSpPr>
            <a:spLocks noChangeShapeType="1"/>
          </p:cNvSpPr>
          <p:nvPr/>
        </p:nvSpPr>
        <p:spPr bwMode="auto">
          <a:xfrm>
            <a:off x="668558" y="1556792"/>
            <a:ext cx="7863882" cy="0"/>
          </a:xfrm>
          <a:prstGeom prst="line">
            <a:avLst/>
          </a:prstGeom>
          <a:noFill/>
          <a:ln w="28575">
            <a:solidFill>
              <a:schemeClr val="tx1"/>
            </a:solidFill>
            <a:round/>
            <a:headEnd/>
            <a:tailEnd/>
          </a:ln>
          <a:extLst/>
        </p:spPr>
        <p:txBody>
          <a:bodyPr/>
          <a:lstStyle/>
          <a:p>
            <a:pPr>
              <a:defRPr/>
            </a:pPr>
            <a:endParaRPr lang="zh-HK" altLang="en-US">
              <a:ln>
                <a:solidFill>
                  <a:schemeClr val="tx1"/>
                </a:solidFill>
              </a:ln>
              <a:cs typeface="Times New Roman" pitchFamily="18" charset="0"/>
            </a:endParaRPr>
          </a:p>
        </p:txBody>
      </p:sp>
    </p:spTree>
    <p:extLst>
      <p:ext uri="{BB962C8B-B14F-4D97-AF65-F5344CB8AC3E}">
        <p14:creationId xmlns:p14="http://schemas.microsoft.com/office/powerpoint/2010/main" val="764488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
          <p:cNvSpPr>
            <a:spLocks noGrp="1"/>
          </p:cNvSpPr>
          <p:nvPr>
            <p:ph type="title"/>
          </p:nvPr>
        </p:nvSpPr>
        <p:spPr>
          <a:xfrm>
            <a:off x="457200" y="457200"/>
            <a:ext cx="8229600" cy="1252538"/>
          </a:xfrm>
        </p:spPr>
        <p:txBody>
          <a:bodyPr/>
          <a:lstStyle/>
          <a:p>
            <a:r>
              <a:rPr lang="en-US" altLang="zh-TW" sz="3600" b="1" dirty="0" smtClean="0">
                <a:solidFill>
                  <a:schemeClr val="tx1"/>
                </a:solidFill>
                <a:latin typeface="Times New Roman" panose="02020603050405020304" pitchFamily="18" charset="0"/>
                <a:cs typeface="Times New Roman" panose="02020603050405020304" pitchFamily="18" charset="0"/>
              </a:rPr>
              <a:t>2017 </a:t>
            </a:r>
            <a:r>
              <a:rPr lang="zh-TW" altLang="en-US" sz="3600" b="1" dirty="0" smtClean="0">
                <a:solidFill>
                  <a:schemeClr val="tx1"/>
                </a:solidFill>
                <a:latin typeface="Times New Roman" panose="02020603050405020304" pitchFamily="18" charset="0"/>
                <a:cs typeface="Times New Roman" panose="02020603050405020304" pitchFamily="18" charset="0"/>
              </a:rPr>
              <a:t>特</a:t>
            </a:r>
            <a:r>
              <a:rPr lang="zh-TW" altLang="en-US" sz="3600" b="1" dirty="0">
                <a:solidFill>
                  <a:schemeClr val="tx1"/>
                </a:solidFill>
                <a:latin typeface="Times New Roman" panose="02020603050405020304" pitchFamily="18" charset="0"/>
                <a:cs typeface="Times New Roman" panose="02020603050405020304" pitchFamily="18" charset="0"/>
              </a:rPr>
              <a:t>首選舉方</a:t>
            </a:r>
            <a:r>
              <a:rPr lang="zh-TW" altLang="en-US" sz="3600" b="1" dirty="0" smtClean="0">
                <a:solidFill>
                  <a:schemeClr val="tx1"/>
                </a:solidFill>
                <a:latin typeface="Times New Roman" panose="02020603050405020304" pitchFamily="18" charset="0"/>
                <a:cs typeface="Times New Roman" panose="02020603050405020304" pitchFamily="18" charset="0"/>
              </a:rPr>
              <a:t>案超級民調</a:t>
            </a:r>
            <a:endParaRPr lang="zh-HK" altLang="en-US" sz="3600" dirty="0" smtClean="0">
              <a:solidFill>
                <a:schemeClr val="tx1"/>
              </a:solidFill>
              <a:latin typeface="Times New Roman" pitchFamily="18" charset="0"/>
              <a:cs typeface="Times New Roman" pitchFamily="18" charset="0"/>
            </a:endParaRPr>
          </a:p>
        </p:txBody>
      </p:sp>
      <p:cxnSp>
        <p:nvCxnSpPr>
          <p:cNvPr id="8" name="Straight Connector 7"/>
          <p:cNvCxnSpPr/>
          <p:nvPr/>
        </p:nvCxnSpPr>
        <p:spPr>
          <a:xfrm>
            <a:off x="914400" y="1556792"/>
            <a:ext cx="7239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1718120"/>
            <a:ext cx="5001344" cy="2813256"/>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219" y="4038827"/>
            <a:ext cx="4915877" cy="2480909"/>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14">
      <a:dk1>
        <a:sysClr val="windowText" lastClr="000000"/>
      </a:dk1>
      <a:lt1>
        <a:sysClr val="window" lastClr="FFFFFF"/>
      </a:lt1>
      <a:dk2>
        <a:srgbClr val="8DB3E2"/>
      </a:dk2>
      <a:lt2>
        <a:srgbClr val="EEECE1"/>
      </a:lt2>
      <a:accent1>
        <a:srgbClr val="97B4D8"/>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19890</TotalTime>
  <Words>1404</Words>
  <Application>Microsoft Office PowerPoint</Application>
  <PresentationFormat>On-screen Show (4:3)</PresentationFormat>
  <Paragraphs>105</Paragraphs>
  <Slides>32</Slides>
  <Notes>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Waveform</vt:lpstr>
      <vt:lpstr>民意調查與民意機制</vt:lpstr>
      <vt:lpstr>分享大綱</vt:lpstr>
      <vt:lpstr>民研計劃的宗旨</vt:lpstr>
      <vt:lpstr>港大民研計劃服務政策</vt:lpstr>
      <vt:lpstr>香港大學民意研究計劃總部</vt:lpstr>
      <vt:lpstr>民研計劃的五個發展方向</vt:lpstr>
      <vt:lpstr>2017 特首選舉方案 民意調查</vt:lpstr>
      <vt:lpstr>2017年行政長官選舉辦法 三間大學聯合滾動民意調查</vt:lpstr>
      <vt:lpstr>2017 特首選舉方案超級民調</vt:lpstr>
      <vt:lpstr>特首民望調查</vt:lpstr>
      <vt:lpstr>港大民研 2015年9月1日新聞公報： 特首及政府民望數字</vt:lpstr>
      <vt:lpstr>慎思民調</vt:lpstr>
      <vt:lpstr>慎思民調</vt:lpstr>
      <vt:lpstr>「特首選舉設計」慎思民調 2013年9月29日</vt:lpstr>
      <vt:lpstr>PowerPoint Presentation</vt:lpstr>
      <vt:lpstr>眾言堂  (2014年9月)</vt:lpstr>
      <vt:lpstr>民間全民投票</vt:lpstr>
      <vt:lpstr>何謂「普及投票計劃」?</vt:lpstr>
      <vt:lpstr>投票方法</vt:lpstr>
      <vt:lpstr>「3.23民間全民投票計劃」</vt:lpstr>
      <vt:lpstr>「6.22民間全民投票」</vt:lpstr>
      <vt:lpstr>票站調查</vt:lpstr>
      <vt:lpstr>票站調查</vt:lpstr>
      <vt:lpstr>票站調查</vt:lpstr>
      <vt:lpstr>票站調查的專業規範</vt:lpstr>
      <vt:lpstr>票站調查的專業規範</vt:lpstr>
      <vt:lpstr>票站調查的專業規範</vt:lpstr>
      <vt:lpstr>票站調查的專業規範</vt:lpstr>
      <vt:lpstr>文章分享</vt:lpstr>
      <vt:lpstr>黃任匡：鍾庭耀的瘋狂</vt:lpstr>
      <vt:lpstr>鍾庭耀﹕亂世裏的禎祥</vt:lpstr>
      <vt:lpstr>謝謝!</vt:lpstr>
    </vt:vector>
  </TitlesOfParts>
  <Company>ssrc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無投影片標題</dc:title>
  <dc:creator>lee</dc:creator>
  <cp:lastModifiedBy>Shirry Heung</cp:lastModifiedBy>
  <cp:revision>1447</cp:revision>
  <cp:lastPrinted>2014-09-25T15:29:06Z</cp:lastPrinted>
  <dcterms:created xsi:type="dcterms:W3CDTF">2000-01-04T10:00:10Z</dcterms:created>
  <dcterms:modified xsi:type="dcterms:W3CDTF">2015-09-08T08:38:22Z</dcterms:modified>
</cp:coreProperties>
</file>